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handoutMasterIdLst>
    <p:handoutMasterId r:id="rId60"/>
  </p:handoutMasterIdLst>
  <p:sldIdLst>
    <p:sldId id="408" r:id="rId2"/>
    <p:sldId id="658" r:id="rId3"/>
    <p:sldId id="589" r:id="rId4"/>
    <p:sldId id="655" r:id="rId5"/>
    <p:sldId id="711" r:id="rId6"/>
    <p:sldId id="678" r:id="rId7"/>
    <p:sldId id="721" r:id="rId8"/>
    <p:sldId id="635" r:id="rId9"/>
    <p:sldId id="712" r:id="rId10"/>
    <p:sldId id="590" r:id="rId11"/>
    <p:sldId id="686" r:id="rId12"/>
    <p:sldId id="654" r:id="rId13"/>
    <p:sldId id="685" r:id="rId14"/>
    <p:sldId id="664" r:id="rId15"/>
    <p:sldId id="713" r:id="rId16"/>
    <p:sldId id="670" r:id="rId17"/>
    <p:sldId id="714" r:id="rId18"/>
    <p:sldId id="715" r:id="rId19"/>
    <p:sldId id="716" r:id="rId20"/>
    <p:sldId id="718" r:id="rId21"/>
    <p:sldId id="636" r:id="rId22"/>
    <p:sldId id="637" r:id="rId23"/>
    <p:sldId id="666" r:id="rId24"/>
    <p:sldId id="684" r:id="rId25"/>
    <p:sldId id="708" r:id="rId26"/>
    <p:sldId id="707" r:id="rId27"/>
    <p:sldId id="594" r:id="rId28"/>
    <p:sldId id="704" r:id="rId29"/>
    <p:sldId id="703" r:id="rId30"/>
    <p:sldId id="705" r:id="rId31"/>
    <p:sldId id="661" r:id="rId32"/>
    <p:sldId id="682" r:id="rId33"/>
    <p:sldId id="647" r:id="rId34"/>
    <p:sldId id="639" r:id="rId35"/>
    <p:sldId id="657" r:id="rId36"/>
    <p:sldId id="660" r:id="rId37"/>
    <p:sldId id="668" r:id="rId38"/>
    <p:sldId id="593" r:id="rId39"/>
    <p:sldId id="646" r:id="rId40"/>
    <p:sldId id="706" r:id="rId41"/>
    <p:sldId id="719" r:id="rId42"/>
    <p:sldId id="728" r:id="rId43"/>
    <p:sldId id="677" r:id="rId44"/>
    <p:sldId id="695" r:id="rId45"/>
    <p:sldId id="659" r:id="rId46"/>
    <p:sldId id="662" r:id="rId47"/>
    <p:sldId id="702" r:id="rId48"/>
    <p:sldId id="698" r:id="rId49"/>
    <p:sldId id="720" r:id="rId50"/>
    <p:sldId id="691" r:id="rId51"/>
    <p:sldId id="692" r:id="rId52"/>
    <p:sldId id="690" r:id="rId53"/>
    <p:sldId id="722" r:id="rId54"/>
    <p:sldId id="723" r:id="rId55"/>
    <p:sldId id="724" r:id="rId56"/>
    <p:sldId id="725" r:id="rId57"/>
    <p:sldId id="727" r:id="rId58"/>
  </p:sldIdLst>
  <p:sldSz cx="12192000" cy="6858000"/>
  <p:notesSz cx="6888163" cy="10020300"/>
  <p:defaultText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CB2E9"/>
    <a:srgbClr val="F96B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9884" autoAdjust="0"/>
  </p:normalViewPr>
  <p:slideViewPr>
    <p:cSldViewPr snapToGrid="0">
      <p:cViewPr varScale="1">
        <p:scale>
          <a:sx n="78" d="100"/>
          <a:sy n="78" d="100"/>
        </p:scale>
        <p:origin x="148" y="60"/>
      </p:cViewPr>
      <p:guideLst>
        <p:guide orient="horz" pos="2160"/>
        <p:guide pos="3840"/>
      </p:guideLst>
    </p:cSldViewPr>
  </p:slideViewPr>
  <p:notesTextViewPr>
    <p:cViewPr>
      <p:scale>
        <a:sx n="1" d="1"/>
        <a:sy n="1" d="1"/>
      </p:scale>
      <p:origin x="0" y="0"/>
    </p:cViewPr>
  </p:notesTextViewPr>
  <p:sorterViewPr>
    <p:cViewPr>
      <p:scale>
        <a:sx n="100" d="100"/>
        <a:sy n="100" d="100"/>
      </p:scale>
      <p:origin x="0" y="-1742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_____Microsoft_Excel1.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dk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r>
              <a:rPr lang="en-US" sz="1200" dirty="0"/>
              <a:t>Highland Village</a:t>
            </a:r>
            <a:r>
              <a:rPr lang="en-US" sz="1200" baseline="0" dirty="0"/>
              <a:t> Clusters</a:t>
            </a:r>
            <a:endParaRPr lang="en-US" sz="1200" dirty="0"/>
          </a:p>
        </c:rich>
      </c:tx>
      <c:layout/>
      <c:overlay val="0"/>
      <c:spPr>
        <a:noFill/>
        <a:ln>
          <a:noFill/>
        </a:ln>
        <a:effectLst/>
      </c:spPr>
      <c:txPr>
        <a:bodyPr rot="0" spcFirstLastPara="1" vertOverflow="ellipsis" vert="horz" wrap="square" anchor="ctr" anchorCtr="1"/>
        <a:lstStyle/>
        <a:p>
          <a:pPr>
            <a:defRPr sz="1200" b="1" i="0" u="none" strike="noStrike" kern="1200" baseline="0">
              <a:solidFill>
                <a:schemeClr val="dk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th-TH"/>
        </a:p>
      </c:txPr>
    </c:title>
    <c:autoTitleDeleted val="0"/>
    <c:plotArea>
      <c:layout/>
      <c:pieChart>
        <c:varyColors val="1"/>
        <c:ser>
          <c:idx val="0"/>
          <c:order val="0"/>
          <c:dPt>
            <c:idx val="0"/>
            <c:bubble3D val="0"/>
            <c:explosion val="1"/>
            <c:spPr>
              <a:solidFill>
                <a:schemeClr val="accent6">
                  <a:lumMod val="40000"/>
                  <a:lumOff val="60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C8B9-4865-BB9C-CE366B04D63C}"/>
              </c:ext>
            </c:extLst>
          </c:dPt>
          <c:dPt>
            <c:idx val="1"/>
            <c:bubble3D val="0"/>
            <c:spPr>
              <a:solidFill>
                <a:schemeClr val="accent6"/>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C8B9-4865-BB9C-CE366B04D63C}"/>
              </c:ext>
            </c:extLst>
          </c:dPt>
          <c:dPt>
            <c:idx val="2"/>
            <c:bubble3D val="0"/>
            <c:spPr>
              <a:solidFill>
                <a:schemeClr val="accent2"/>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C8B9-4865-BB9C-CE366B04D63C}"/>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1000" b="1" i="0" u="none" strike="noStrike" kern="1200" baseline="0">
                    <a:solidFill>
                      <a:schemeClr val="lt1"/>
                    </a:solidFill>
                    <a:latin typeface="Tahoma" panose="020B0604030504040204" pitchFamily="34" charset="0"/>
                    <a:ea typeface="Tahoma" panose="020B0604030504040204" pitchFamily="34" charset="0"/>
                    <a:cs typeface="Tahoma" panose="020B0604030504040204" pitchFamily="34" charset="0"/>
                  </a:defRPr>
                </a:pPr>
                <a:endParaRPr lang="th-TH"/>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15:layout/>
              </c:ext>
            </c:extLst>
          </c:dLbls>
          <c:cat>
            <c:strRef>
              <c:f>Sheet1!$A$1:$A$3</c:f>
              <c:strCache>
                <c:ptCount val="3"/>
                <c:pt idx="0">
                  <c:v>ต่ำกว่า 5000 ม.</c:v>
                </c:pt>
                <c:pt idx="1">
                  <c:v>สูง 500-1000 ม.</c:v>
                </c:pt>
                <c:pt idx="2">
                  <c:v>สูงกว่า 1000 ม.</c:v>
                </c:pt>
              </c:strCache>
            </c:strRef>
          </c:cat>
          <c:val>
            <c:numRef>
              <c:f>Sheet1!$B$1:$B$3</c:f>
              <c:numCache>
                <c:formatCode>General</c:formatCode>
                <c:ptCount val="3"/>
                <c:pt idx="0">
                  <c:v>1447</c:v>
                </c:pt>
                <c:pt idx="1">
                  <c:v>1984</c:v>
                </c:pt>
                <c:pt idx="2">
                  <c:v>774</c:v>
                </c:pt>
              </c:numCache>
            </c:numRef>
          </c:val>
          <c:extLst xmlns:c16r2="http://schemas.microsoft.com/office/drawing/2015/06/chart">
            <c:ext xmlns:c16="http://schemas.microsoft.com/office/drawing/2014/chart" uri="{C3380CC4-5D6E-409C-BE32-E72D297353CC}">
              <c16:uniqueId val="{00000006-C8B9-4865-BB9C-CE366B04D63C}"/>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0822174445545463"/>
          <c:y val="0.44089020122484696"/>
          <c:w val="0.29513079922211594"/>
          <c:h val="0.2825021872265967"/>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200" b="0" i="0" u="none" strike="noStrike" kern="1200" baseline="0">
              <a:solidFill>
                <a:schemeClr val="dk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th-TH"/>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latin typeface="Tahoma" panose="020B0604030504040204" pitchFamily="34" charset="0"/>
          <a:ea typeface="Tahoma" panose="020B0604030504040204" pitchFamily="34" charset="0"/>
          <a:cs typeface="Tahoma" panose="020B0604030504040204" pitchFamily="34" charset="0"/>
        </a:defRPr>
      </a:pPr>
      <a:endParaRPr lang="th-TH"/>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0.6566</cdr:x>
      <cdr:y>0.4546</cdr:y>
    </cdr:from>
    <cdr:to>
      <cdr:x>0.92864</cdr:x>
      <cdr:y>0.72177</cdr:y>
    </cdr:to>
    <cdr:sp macro="" textlink="">
      <cdr:nvSpPr>
        <cdr:cNvPr id="2" name="Rectangle 1">
          <a:extLst xmlns:a="http://schemas.openxmlformats.org/drawingml/2006/main">
            <a:ext uri="{FF2B5EF4-FFF2-40B4-BE49-F238E27FC236}">
              <a16:creationId xmlns="" xmlns:a16="http://schemas.microsoft.com/office/drawing/2014/main" id="{B74C476D-8E41-40CB-8B40-756C0BDE3C55}"/>
            </a:ext>
          </a:extLst>
        </cdr:cNvPr>
        <cdr:cNvSpPr/>
      </cdr:nvSpPr>
      <cdr:spPr>
        <a:xfrm xmlns:a="http://schemas.openxmlformats.org/drawingml/2006/main">
          <a:off x="2847281" y="1247047"/>
          <a:ext cx="1179647" cy="732916"/>
        </a:xfrm>
        <a:prstGeom xmlns:a="http://schemas.openxmlformats.org/drawingml/2006/main" prst="rect">
          <a:avLst/>
        </a:prstGeom>
        <a:solidFill xmlns:a="http://schemas.openxmlformats.org/drawingml/2006/main">
          <a:schemeClr val="bg2"/>
        </a:solidFill>
        <a:ln xmlns:a="http://schemas.openxmlformats.org/drawingml/2006/main">
          <a:solidFill>
            <a:schemeClr val="bg2"/>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0.62924</cdr:x>
      <cdr:y>0.44784</cdr:y>
    </cdr:from>
    <cdr:to>
      <cdr:x>0.96888</cdr:x>
      <cdr:y>0.55216</cdr:y>
    </cdr:to>
    <cdr:sp macro="" textlink="">
      <cdr:nvSpPr>
        <cdr:cNvPr id="3" name="TextBox 2">
          <a:extLst xmlns:a="http://schemas.openxmlformats.org/drawingml/2006/main">
            <a:ext uri="{FF2B5EF4-FFF2-40B4-BE49-F238E27FC236}">
              <a16:creationId xmlns="" xmlns:a16="http://schemas.microsoft.com/office/drawing/2014/main" id="{26A58DDB-C3C6-4809-8197-7FCCCA20F999}"/>
            </a:ext>
          </a:extLst>
        </cdr:cNvPr>
        <cdr:cNvSpPr txBox="1"/>
      </cdr:nvSpPr>
      <cdr:spPr>
        <a:xfrm xmlns:a="http://schemas.openxmlformats.org/drawingml/2006/main">
          <a:off x="2728618" y="1228506"/>
          <a:ext cx="1472813" cy="28618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latin typeface="Tahoma" panose="020B0604030504040204" pitchFamily="34" charset="0"/>
              <a:ea typeface="Tahoma" panose="020B0604030504040204" pitchFamily="34" charset="0"/>
              <a:cs typeface="Tahoma" panose="020B0604030504040204" pitchFamily="34" charset="0"/>
            </a:rPr>
            <a:t>Less than 5,000 m.</a:t>
          </a:r>
        </a:p>
      </cdr:txBody>
    </cdr:sp>
  </cdr:relSizeAnchor>
  <cdr:relSizeAnchor xmlns:cdr="http://schemas.openxmlformats.org/drawingml/2006/chartDrawing">
    <cdr:from>
      <cdr:x>0.61842</cdr:x>
      <cdr:y>0.53052</cdr:y>
    </cdr:from>
    <cdr:to>
      <cdr:x>0.95806</cdr:x>
      <cdr:y>0.63485</cdr:y>
    </cdr:to>
    <cdr:sp macro="" textlink="">
      <cdr:nvSpPr>
        <cdr:cNvPr id="4" name="TextBox 1">
          <a:extLst xmlns:a="http://schemas.openxmlformats.org/drawingml/2006/main">
            <a:ext uri="{FF2B5EF4-FFF2-40B4-BE49-F238E27FC236}">
              <a16:creationId xmlns="" xmlns:a16="http://schemas.microsoft.com/office/drawing/2014/main" id="{22568B78-DAF1-415B-A57C-B08E504D7889}"/>
            </a:ext>
          </a:extLst>
        </cdr:cNvPr>
        <cdr:cNvSpPr txBox="1"/>
      </cdr:nvSpPr>
      <cdr:spPr>
        <a:xfrm xmlns:a="http://schemas.openxmlformats.org/drawingml/2006/main">
          <a:off x="2681697" y="1455328"/>
          <a:ext cx="1472813" cy="28618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latin typeface="Tahoma" panose="020B0604030504040204" pitchFamily="34" charset="0"/>
              <a:ea typeface="Tahoma" panose="020B0604030504040204" pitchFamily="34" charset="0"/>
              <a:cs typeface="Tahoma" panose="020B0604030504040204" pitchFamily="34" charset="0"/>
            </a:rPr>
            <a:t> 500 - 1,000 m.</a:t>
          </a:r>
        </a:p>
      </cdr:txBody>
    </cdr:sp>
  </cdr:relSizeAnchor>
  <cdr:relSizeAnchor xmlns:cdr="http://schemas.openxmlformats.org/drawingml/2006/chartDrawing">
    <cdr:from>
      <cdr:x>0.61779</cdr:x>
      <cdr:y>0.62792</cdr:y>
    </cdr:from>
    <cdr:to>
      <cdr:x>1</cdr:x>
      <cdr:y>0.73225</cdr:y>
    </cdr:to>
    <cdr:sp macro="" textlink="">
      <cdr:nvSpPr>
        <cdr:cNvPr id="6" name="TextBox 1">
          <a:extLst xmlns:a="http://schemas.openxmlformats.org/drawingml/2006/main">
            <a:ext uri="{FF2B5EF4-FFF2-40B4-BE49-F238E27FC236}">
              <a16:creationId xmlns="" xmlns:a16="http://schemas.microsoft.com/office/drawing/2014/main" id="{FC1AFDC8-0554-45E4-A1F4-238EA0C94FD8}"/>
            </a:ext>
          </a:extLst>
        </cdr:cNvPr>
        <cdr:cNvSpPr txBox="1"/>
      </cdr:nvSpPr>
      <cdr:spPr>
        <a:xfrm xmlns:a="http://schemas.openxmlformats.org/drawingml/2006/main">
          <a:off x="2685961" y="1722513"/>
          <a:ext cx="1657398" cy="28618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latin typeface="Tahoma" panose="020B0604030504040204" pitchFamily="34" charset="0"/>
              <a:ea typeface="Tahoma" panose="020B0604030504040204" pitchFamily="34" charset="0"/>
              <a:cs typeface="Tahoma" panose="020B0604030504040204" pitchFamily="34" charset="0"/>
            </a:rPr>
            <a:t> </a:t>
          </a:r>
          <a:r>
            <a:rPr lang="en-US" dirty="0">
              <a:latin typeface="Tahoma" panose="020B0604030504040204" pitchFamily="34" charset="0"/>
              <a:ea typeface="Tahoma" panose="020B0604030504040204" pitchFamily="34" charset="0"/>
              <a:cs typeface="Tahoma" panose="020B0604030504040204" pitchFamily="34" charset="0"/>
            </a:rPr>
            <a:t>Higher than 5</a:t>
          </a:r>
          <a:r>
            <a:rPr lang="en-US" sz="1100" dirty="0">
              <a:latin typeface="Tahoma" panose="020B0604030504040204" pitchFamily="34" charset="0"/>
              <a:ea typeface="Tahoma" panose="020B0604030504040204" pitchFamily="34" charset="0"/>
              <a:cs typeface="Tahoma" panose="020B0604030504040204" pitchFamily="34" charset="0"/>
            </a:rPr>
            <a:t>,000 m.</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500" cy="501650"/>
          </a:xfrm>
          <a:prstGeom prst="rect">
            <a:avLst/>
          </a:prstGeom>
        </p:spPr>
        <p:txBody>
          <a:bodyPr vert="horz" lIns="91440" tIns="45720" rIns="91440" bIns="45720" rtlCol="0"/>
          <a:lstStyle>
            <a:lvl1pPr algn="l">
              <a:defRPr sz="1200"/>
            </a:lvl1pPr>
          </a:lstStyle>
          <a:p>
            <a:endParaRPr lang="th-TH"/>
          </a:p>
        </p:txBody>
      </p:sp>
      <p:sp>
        <p:nvSpPr>
          <p:cNvPr id="3" name="Date Placeholder 2"/>
          <p:cNvSpPr>
            <a:spLocks noGrp="1"/>
          </p:cNvSpPr>
          <p:nvPr>
            <p:ph type="dt" sz="quarter" idx="1"/>
          </p:nvPr>
        </p:nvSpPr>
        <p:spPr>
          <a:xfrm>
            <a:off x="3902075" y="0"/>
            <a:ext cx="2984500" cy="501650"/>
          </a:xfrm>
          <a:prstGeom prst="rect">
            <a:avLst/>
          </a:prstGeom>
        </p:spPr>
        <p:txBody>
          <a:bodyPr vert="horz" lIns="91440" tIns="45720" rIns="91440" bIns="45720" rtlCol="0"/>
          <a:lstStyle>
            <a:lvl1pPr algn="r">
              <a:defRPr sz="1200"/>
            </a:lvl1pPr>
          </a:lstStyle>
          <a:p>
            <a:fld id="{DB3524D8-B12D-4036-AA35-66608D229408}" type="datetimeFigureOut">
              <a:rPr lang="th-TH" smtClean="0"/>
              <a:pPr/>
              <a:t>22/12/62</a:t>
            </a:fld>
            <a:endParaRPr lang="th-TH"/>
          </a:p>
        </p:txBody>
      </p:sp>
      <p:sp>
        <p:nvSpPr>
          <p:cNvPr id="4" name="Footer Placeholder 3"/>
          <p:cNvSpPr>
            <a:spLocks noGrp="1"/>
          </p:cNvSpPr>
          <p:nvPr>
            <p:ph type="ftr" sz="quarter" idx="2"/>
          </p:nvPr>
        </p:nvSpPr>
        <p:spPr>
          <a:xfrm>
            <a:off x="0" y="9518650"/>
            <a:ext cx="2984500" cy="501650"/>
          </a:xfrm>
          <a:prstGeom prst="rect">
            <a:avLst/>
          </a:prstGeom>
        </p:spPr>
        <p:txBody>
          <a:bodyPr vert="horz" lIns="91440" tIns="45720" rIns="91440" bIns="45720" rtlCol="0" anchor="b"/>
          <a:lstStyle>
            <a:lvl1pPr algn="l">
              <a:defRPr sz="1200"/>
            </a:lvl1pPr>
          </a:lstStyle>
          <a:p>
            <a:endParaRPr lang="th-TH"/>
          </a:p>
        </p:txBody>
      </p:sp>
      <p:sp>
        <p:nvSpPr>
          <p:cNvPr id="5" name="Slide Number Placeholder 4"/>
          <p:cNvSpPr>
            <a:spLocks noGrp="1"/>
          </p:cNvSpPr>
          <p:nvPr>
            <p:ph type="sldNum" sz="quarter" idx="3"/>
          </p:nvPr>
        </p:nvSpPr>
        <p:spPr>
          <a:xfrm>
            <a:off x="3902075" y="9518650"/>
            <a:ext cx="2984500" cy="501650"/>
          </a:xfrm>
          <a:prstGeom prst="rect">
            <a:avLst/>
          </a:prstGeom>
        </p:spPr>
        <p:txBody>
          <a:bodyPr vert="horz" lIns="91440" tIns="45720" rIns="91440" bIns="45720" rtlCol="0" anchor="b"/>
          <a:lstStyle>
            <a:lvl1pPr algn="r">
              <a:defRPr sz="1200"/>
            </a:lvl1pPr>
          </a:lstStyle>
          <a:p>
            <a:fld id="{6FE11241-9AC4-4EEB-9BCD-5817E5EB10BE}" type="slidenum">
              <a:rPr lang="th-TH" smtClean="0"/>
              <a:pPr/>
              <a:t>‹#›</a:t>
            </a:fld>
            <a:endParaRPr lang="th-TH"/>
          </a:p>
        </p:txBody>
      </p:sp>
    </p:spTree>
    <p:extLst>
      <p:ext uri="{BB962C8B-B14F-4D97-AF65-F5344CB8AC3E}">
        <p14:creationId xmlns:p14="http://schemas.microsoft.com/office/powerpoint/2010/main" val="6009694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2755"/>
          </a:xfrm>
          <a:prstGeom prst="rect">
            <a:avLst/>
          </a:prstGeom>
        </p:spPr>
        <p:txBody>
          <a:bodyPr vert="horz" lIns="96616" tIns="48308" rIns="96616" bIns="48308" rtlCol="0"/>
          <a:lstStyle>
            <a:lvl1pPr algn="l">
              <a:defRPr sz="1300"/>
            </a:lvl1pPr>
          </a:lstStyle>
          <a:p>
            <a:endParaRPr lang="th-TH"/>
          </a:p>
        </p:txBody>
      </p:sp>
      <p:sp>
        <p:nvSpPr>
          <p:cNvPr id="3" name="Date Placeholder 2"/>
          <p:cNvSpPr>
            <a:spLocks noGrp="1"/>
          </p:cNvSpPr>
          <p:nvPr>
            <p:ph type="dt" idx="1"/>
          </p:nvPr>
        </p:nvSpPr>
        <p:spPr>
          <a:xfrm>
            <a:off x="3901698" y="0"/>
            <a:ext cx="2984871" cy="502755"/>
          </a:xfrm>
          <a:prstGeom prst="rect">
            <a:avLst/>
          </a:prstGeom>
        </p:spPr>
        <p:txBody>
          <a:bodyPr vert="horz" lIns="96616" tIns="48308" rIns="96616" bIns="48308" rtlCol="0"/>
          <a:lstStyle>
            <a:lvl1pPr algn="r">
              <a:defRPr sz="1300"/>
            </a:lvl1pPr>
          </a:lstStyle>
          <a:p>
            <a:fld id="{E409DF88-5AFB-4A01-98BA-26FCBC2718AC}" type="datetimeFigureOut">
              <a:rPr lang="th-TH" smtClean="0"/>
              <a:pPr/>
              <a:t>22/12/62</a:t>
            </a:fld>
            <a:endParaRPr lang="th-TH"/>
          </a:p>
        </p:txBody>
      </p:sp>
      <p:sp>
        <p:nvSpPr>
          <p:cNvPr id="4" name="Slide Image Placeholder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16" tIns="48308" rIns="96616" bIns="48308" rtlCol="0" anchor="ctr"/>
          <a:lstStyle/>
          <a:p>
            <a:endParaRPr lang="th-TH"/>
          </a:p>
        </p:txBody>
      </p:sp>
      <p:sp>
        <p:nvSpPr>
          <p:cNvPr id="5" name="Notes Placeholder 4"/>
          <p:cNvSpPr>
            <a:spLocks noGrp="1"/>
          </p:cNvSpPr>
          <p:nvPr>
            <p:ph type="body" sz="quarter" idx="3"/>
          </p:nvPr>
        </p:nvSpPr>
        <p:spPr>
          <a:xfrm>
            <a:off x="688817" y="4822269"/>
            <a:ext cx="5510530" cy="3945493"/>
          </a:xfrm>
          <a:prstGeom prst="rect">
            <a:avLst/>
          </a:prstGeom>
        </p:spPr>
        <p:txBody>
          <a:bodyPr vert="horz" lIns="96616" tIns="48308" rIns="96616" bIns="483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6" name="Footer Placeholder 5"/>
          <p:cNvSpPr>
            <a:spLocks noGrp="1"/>
          </p:cNvSpPr>
          <p:nvPr>
            <p:ph type="ftr" sz="quarter" idx="4"/>
          </p:nvPr>
        </p:nvSpPr>
        <p:spPr>
          <a:xfrm>
            <a:off x="0" y="9517547"/>
            <a:ext cx="2984871" cy="502754"/>
          </a:xfrm>
          <a:prstGeom prst="rect">
            <a:avLst/>
          </a:prstGeom>
        </p:spPr>
        <p:txBody>
          <a:bodyPr vert="horz" lIns="96616" tIns="48308" rIns="96616" bIns="48308" rtlCol="0" anchor="b"/>
          <a:lstStyle>
            <a:lvl1pPr algn="l">
              <a:defRPr sz="1300"/>
            </a:lvl1pPr>
          </a:lstStyle>
          <a:p>
            <a:endParaRPr lang="th-TH"/>
          </a:p>
        </p:txBody>
      </p:sp>
      <p:sp>
        <p:nvSpPr>
          <p:cNvPr id="7" name="Slide Number Placeholder 6"/>
          <p:cNvSpPr>
            <a:spLocks noGrp="1"/>
          </p:cNvSpPr>
          <p:nvPr>
            <p:ph type="sldNum" sz="quarter" idx="5"/>
          </p:nvPr>
        </p:nvSpPr>
        <p:spPr>
          <a:xfrm>
            <a:off x="3901698" y="9517547"/>
            <a:ext cx="2984871" cy="502754"/>
          </a:xfrm>
          <a:prstGeom prst="rect">
            <a:avLst/>
          </a:prstGeom>
        </p:spPr>
        <p:txBody>
          <a:bodyPr vert="horz" lIns="96616" tIns="48308" rIns="96616" bIns="48308" rtlCol="0" anchor="b"/>
          <a:lstStyle>
            <a:lvl1pPr algn="r">
              <a:defRPr sz="1300"/>
            </a:lvl1pPr>
          </a:lstStyle>
          <a:p>
            <a:fld id="{5E16DFCF-F960-4849-82BD-39818D2899F9}" type="slidenum">
              <a:rPr lang="th-TH" smtClean="0"/>
              <a:pPr/>
              <a:t>‹#›</a:t>
            </a:fld>
            <a:endParaRPr lang="th-TH"/>
          </a:p>
        </p:txBody>
      </p:sp>
    </p:spTree>
    <p:extLst>
      <p:ext uri="{BB962C8B-B14F-4D97-AF65-F5344CB8AC3E}">
        <p14:creationId xmlns:p14="http://schemas.microsoft.com/office/powerpoint/2010/main" val="3243355934"/>
      </p:ext>
    </p:extLst>
  </p:cSld>
  <p:clrMap bg1="lt1" tx1="dk1" bg2="lt2" tx2="dk2" accent1="accent1" accent2="accent2" accent3="accent3" accent4="accent4" accent5="accent5" accent6="accent6" hlink="hlink" folHlink="folHlink"/>
  <p:notes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th-TH" altLang="th-TH" dirty="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a:solidFill>
                  <a:schemeClr val="tx1"/>
                </a:solidFill>
                <a:latin typeface="Calibri" panose="020F0502020204030204" pitchFamily="34" charset="0"/>
                <a:ea typeface="SimSun" panose="02010600030101010101" pitchFamily="2" charset="-122"/>
              </a:defRPr>
            </a:lvl1pPr>
            <a:lvl2pPr marL="742950" indent="-285750">
              <a:spcBef>
                <a:spcPct val="30000"/>
              </a:spcBef>
              <a:defRPr>
                <a:solidFill>
                  <a:schemeClr val="tx1"/>
                </a:solidFill>
                <a:latin typeface="Calibri" panose="020F0502020204030204" pitchFamily="34" charset="0"/>
                <a:ea typeface="SimSun" panose="02010600030101010101" pitchFamily="2" charset="-122"/>
              </a:defRPr>
            </a:lvl2pPr>
            <a:lvl3pPr marL="1143000" indent="-228600">
              <a:spcBef>
                <a:spcPct val="30000"/>
              </a:spcBef>
              <a:defRPr>
                <a:solidFill>
                  <a:schemeClr val="tx1"/>
                </a:solidFill>
                <a:latin typeface="Calibri" panose="020F0502020204030204" pitchFamily="34" charset="0"/>
                <a:ea typeface="SimSun" panose="02010600030101010101" pitchFamily="2" charset="-122"/>
              </a:defRPr>
            </a:lvl3pPr>
            <a:lvl4pPr marL="1600200" indent="-228600">
              <a:spcBef>
                <a:spcPct val="30000"/>
              </a:spcBef>
              <a:defRPr>
                <a:solidFill>
                  <a:schemeClr val="tx1"/>
                </a:solidFill>
                <a:latin typeface="Calibri" panose="020F0502020204030204" pitchFamily="34" charset="0"/>
                <a:ea typeface="SimSun" panose="02010600030101010101" pitchFamily="2" charset="-122"/>
              </a:defRPr>
            </a:lvl4pPr>
            <a:lvl5pPr marL="2057400" indent="-228600">
              <a:spcBef>
                <a:spcPct val="30000"/>
              </a:spcBef>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3000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3000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3000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30000"/>
              </a:spcBef>
              <a:spcAft>
                <a:spcPct val="0"/>
              </a:spcAft>
              <a:defRPr>
                <a:solidFill>
                  <a:schemeClr val="tx1"/>
                </a:solidFill>
                <a:latin typeface="Calibri" panose="020F0502020204030204" pitchFamily="34" charset="0"/>
                <a:ea typeface="SimSun" panose="02010600030101010101" pitchFamily="2" charset="-122"/>
              </a:defRPr>
            </a:lvl9pPr>
          </a:lstStyle>
          <a:p>
            <a:pPr>
              <a:spcBef>
                <a:spcPct val="0"/>
              </a:spcBef>
              <a:buFontTx/>
              <a:buNone/>
            </a:pPr>
            <a:fld id="{2B4579CA-6B43-48E2-9BF1-606CE6DB7525}" type="slidenum">
              <a:rPr lang="th-TH" altLang="th-TH" smtClean="0">
                <a:latin typeface="Arial" panose="020B0604020202020204" pitchFamily="34" charset="0"/>
                <a:cs typeface="Arial" panose="020B0604020202020204" pitchFamily="34" charset="0"/>
              </a:rPr>
              <a:pPr>
                <a:spcBef>
                  <a:spcPct val="0"/>
                </a:spcBef>
                <a:buFontTx/>
                <a:buNone/>
              </a:pPr>
              <a:t>2</a:t>
            </a:fld>
            <a:endParaRPr lang="th-TH" altLang="th-TH"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1127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th-TH" altLang="th-TH"/>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a:solidFill>
                  <a:schemeClr val="tx1"/>
                </a:solidFill>
                <a:latin typeface="Calibri" panose="020F0502020204030204" pitchFamily="34" charset="0"/>
                <a:ea typeface="SimSun" panose="02010600030101010101" pitchFamily="2" charset="-122"/>
              </a:defRPr>
            </a:lvl1pPr>
            <a:lvl2pPr marL="742950" indent="-285750">
              <a:spcBef>
                <a:spcPct val="30000"/>
              </a:spcBef>
              <a:defRPr>
                <a:solidFill>
                  <a:schemeClr val="tx1"/>
                </a:solidFill>
                <a:latin typeface="Calibri" panose="020F0502020204030204" pitchFamily="34" charset="0"/>
                <a:ea typeface="SimSun" panose="02010600030101010101" pitchFamily="2" charset="-122"/>
              </a:defRPr>
            </a:lvl2pPr>
            <a:lvl3pPr marL="1143000" indent="-228600">
              <a:spcBef>
                <a:spcPct val="30000"/>
              </a:spcBef>
              <a:defRPr>
                <a:solidFill>
                  <a:schemeClr val="tx1"/>
                </a:solidFill>
                <a:latin typeface="Calibri" panose="020F0502020204030204" pitchFamily="34" charset="0"/>
                <a:ea typeface="SimSun" panose="02010600030101010101" pitchFamily="2" charset="-122"/>
              </a:defRPr>
            </a:lvl3pPr>
            <a:lvl4pPr marL="1600200" indent="-228600">
              <a:spcBef>
                <a:spcPct val="30000"/>
              </a:spcBef>
              <a:defRPr>
                <a:solidFill>
                  <a:schemeClr val="tx1"/>
                </a:solidFill>
                <a:latin typeface="Calibri" panose="020F0502020204030204" pitchFamily="34" charset="0"/>
                <a:ea typeface="SimSun" panose="02010600030101010101" pitchFamily="2" charset="-122"/>
              </a:defRPr>
            </a:lvl4pPr>
            <a:lvl5pPr marL="2057400" indent="-228600">
              <a:spcBef>
                <a:spcPct val="30000"/>
              </a:spcBef>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3000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3000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3000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30000"/>
              </a:spcBef>
              <a:spcAft>
                <a:spcPct val="0"/>
              </a:spcAft>
              <a:defRPr>
                <a:solidFill>
                  <a:schemeClr val="tx1"/>
                </a:solidFill>
                <a:latin typeface="Calibri" panose="020F0502020204030204" pitchFamily="34" charset="0"/>
                <a:ea typeface="SimSun" panose="02010600030101010101" pitchFamily="2" charset="-122"/>
              </a:defRPr>
            </a:lvl9pPr>
          </a:lstStyle>
          <a:p>
            <a:pPr>
              <a:spcBef>
                <a:spcPct val="0"/>
              </a:spcBef>
              <a:buFontTx/>
              <a:buNone/>
            </a:pPr>
            <a:fld id="{2B4579CA-6B43-48E2-9BF1-606CE6DB7525}" type="slidenum">
              <a:rPr lang="th-TH" altLang="th-TH" smtClean="0">
                <a:latin typeface="Arial" panose="020B0604020202020204" pitchFamily="34" charset="0"/>
                <a:cs typeface="Arial" panose="020B0604020202020204" pitchFamily="34" charset="0"/>
              </a:rPr>
              <a:pPr>
                <a:spcBef>
                  <a:spcPct val="0"/>
                </a:spcBef>
                <a:buFontTx/>
                <a:buNone/>
              </a:pPr>
              <a:t>28</a:t>
            </a:fld>
            <a:endParaRPr lang="th-TH" altLang="th-T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49109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th-TH" altLang="th-TH"/>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a:solidFill>
                  <a:schemeClr val="tx1"/>
                </a:solidFill>
                <a:latin typeface="Calibri" panose="020F0502020204030204" pitchFamily="34" charset="0"/>
                <a:ea typeface="SimSun" panose="02010600030101010101" pitchFamily="2" charset="-122"/>
              </a:defRPr>
            </a:lvl1pPr>
            <a:lvl2pPr marL="742950" indent="-285750">
              <a:spcBef>
                <a:spcPct val="30000"/>
              </a:spcBef>
              <a:defRPr>
                <a:solidFill>
                  <a:schemeClr val="tx1"/>
                </a:solidFill>
                <a:latin typeface="Calibri" panose="020F0502020204030204" pitchFamily="34" charset="0"/>
                <a:ea typeface="SimSun" panose="02010600030101010101" pitchFamily="2" charset="-122"/>
              </a:defRPr>
            </a:lvl2pPr>
            <a:lvl3pPr marL="1143000" indent="-228600">
              <a:spcBef>
                <a:spcPct val="30000"/>
              </a:spcBef>
              <a:defRPr>
                <a:solidFill>
                  <a:schemeClr val="tx1"/>
                </a:solidFill>
                <a:latin typeface="Calibri" panose="020F0502020204030204" pitchFamily="34" charset="0"/>
                <a:ea typeface="SimSun" panose="02010600030101010101" pitchFamily="2" charset="-122"/>
              </a:defRPr>
            </a:lvl3pPr>
            <a:lvl4pPr marL="1600200" indent="-228600">
              <a:spcBef>
                <a:spcPct val="30000"/>
              </a:spcBef>
              <a:defRPr>
                <a:solidFill>
                  <a:schemeClr val="tx1"/>
                </a:solidFill>
                <a:latin typeface="Calibri" panose="020F0502020204030204" pitchFamily="34" charset="0"/>
                <a:ea typeface="SimSun" panose="02010600030101010101" pitchFamily="2" charset="-122"/>
              </a:defRPr>
            </a:lvl4pPr>
            <a:lvl5pPr marL="2057400" indent="-228600">
              <a:spcBef>
                <a:spcPct val="30000"/>
              </a:spcBef>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3000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3000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3000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30000"/>
              </a:spcBef>
              <a:spcAft>
                <a:spcPct val="0"/>
              </a:spcAft>
              <a:defRPr>
                <a:solidFill>
                  <a:schemeClr val="tx1"/>
                </a:solidFill>
                <a:latin typeface="Calibri" panose="020F0502020204030204" pitchFamily="34" charset="0"/>
                <a:ea typeface="SimSun" panose="02010600030101010101" pitchFamily="2" charset="-122"/>
              </a:defRPr>
            </a:lvl9pPr>
          </a:lstStyle>
          <a:p>
            <a:pPr>
              <a:spcBef>
                <a:spcPct val="0"/>
              </a:spcBef>
              <a:buFontTx/>
              <a:buNone/>
            </a:pPr>
            <a:fld id="{2B4579CA-6B43-48E2-9BF1-606CE6DB7525}" type="slidenum">
              <a:rPr lang="th-TH" altLang="th-TH" smtClean="0">
                <a:latin typeface="Arial" panose="020B0604020202020204" pitchFamily="34" charset="0"/>
                <a:cs typeface="Arial" panose="020B0604020202020204" pitchFamily="34" charset="0"/>
              </a:rPr>
              <a:pPr>
                <a:spcBef>
                  <a:spcPct val="0"/>
                </a:spcBef>
                <a:buFontTx/>
                <a:buNone/>
              </a:pPr>
              <a:t>32</a:t>
            </a:fld>
            <a:endParaRPr lang="th-TH" altLang="th-T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5518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h-TH"/>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alibri" panose="020F0502020204030204" pitchFamily="34" charset="0"/>
                <a:cs typeface="Angsana New" panose="02020603050405020304" pitchFamily="18" charset="-34"/>
              </a:defRPr>
            </a:lvl1pPr>
            <a:lvl2pPr marL="742950" indent="-285750">
              <a:defRPr sz="2800">
                <a:solidFill>
                  <a:schemeClr val="tx1"/>
                </a:solidFill>
                <a:latin typeface="Calibri" panose="020F0502020204030204" pitchFamily="34" charset="0"/>
                <a:cs typeface="Angsana New" panose="02020603050405020304" pitchFamily="18" charset="-34"/>
              </a:defRPr>
            </a:lvl2pPr>
            <a:lvl3pPr marL="1143000" indent="-228600">
              <a:defRPr sz="2800">
                <a:solidFill>
                  <a:schemeClr val="tx1"/>
                </a:solidFill>
                <a:latin typeface="Calibri" panose="020F0502020204030204" pitchFamily="34" charset="0"/>
                <a:cs typeface="Angsana New" panose="02020603050405020304" pitchFamily="18" charset="-34"/>
              </a:defRPr>
            </a:lvl3pPr>
            <a:lvl4pPr marL="1600200" indent="-228600">
              <a:defRPr sz="2800">
                <a:solidFill>
                  <a:schemeClr val="tx1"/>
                </a:solidFill>
                <a:latin typeface="Calibri" panose="020F0502020204030204" pitchFamily="34" charset="0"/>
                <a:cs typeface="Angsana New" panose="02020603050405020304" pitchFamily="18" charset="-34"/>
              </a:defRPr>
            </a:lvl4pPr>
            <a:lvl5pPr marL="2057400" indent="-228600">
              <a:defRPr sz="2800">
                <a:solidFill>
                  <a:schemeClr val="tx1"/>
                </a:solidFill>
                <a:latin typeface="Calibri" panose="020F050202020403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Calibri" panose="020F050202020403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Calibri" panose="020F050202020403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Calibri" panose="020F050202020403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Calibri" panose="020F0502020204030204" pitchFamily="34" charset="0"/>
                <a:cs typeface="Angsana New" panose="02020603050405020304" pitchFamily="18" charset="-34"/>
              </a:defRPr>
            </a:lvl9pPr>
          </a:lstStyle>
          <a:p>
            <a:fld id="{CDA3F0F1-93E8-4E0E-9859-FD9D3A060F8B}" type="slidenum">
              <a:rPr lang="th-TH" sz="1200" smtClean="0">
                <a:latin typeface="Arial" panose="020B0604020202020204" pitchFamily="34" charset="0"/>
                <a:cs typeface="Arial" panose="020B0604020202020204" pitchFamily="34" charset="0"/>
              </a:rPr>
              <a:pPr/>
              <a:t>33</a:t>
            </a:fld>
            <a:endParaRPr lang="th-TH"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79617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h-TH"/>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alibri" panose="020F0502020204030204" pitchFamily="34" charset="0"/>
                <a:cs typeface="Angsana New" panose="02020603050405020304" pitchFamily="18" charset="-34"/>
              </a:defRPr>
            </a:lvl1pPr>
            <a:lvl2pPr marL="742950" indent="-285750">
              <a:defRPr sz="2800">
                <a:solidFill>
                  <a:schemeClr val="tx1"/>
                </a:solidFill>
                <a:latin typeface="Calibri" panose="020F0502020204030204" pitchFamily="34" charset="0"/>
                <a:cs typeface="Angsana New" panose="02020603050405020304" pitchFamily="18" charset="-34"/>
              </a:defRPr>
            </a:lvl2pPr>
            <a:lvl3pPr marL="1143000" indent="-228600">
              <a:defRPr sz="2800">
                <a:solidFill>
                  <a:schemeClr val="tx1"/>
                </a:solidFill>
                <a:latin typeface="Calibri" panose="020F0502020204030204" pitchFamily="34" charset="0"/>
                <a:cs typeface="Angsana New" panose="02020603050405020304" pitchFamily="18" charset="-34"/>
              </a:defRPr>
            </a:lvl3pPr>
            <a:lvl4pPr marL="1600200" indent="-228600">
              <a:defRPr sz="2800">
                <a:solidFill>
                  <a:schemeClr val="tx1"/>
                </a:solidFill>
                <a:latin typeface="Calibri" panose="020F0502020204030204" pitchFamily="34" charset="0"/>
                <a:cs typeface="Angsana New" panose="02020603050405020304" pitchFamily="18" charset="-34"/>
              </a:defRPr>
            </a:lvl4pPr>
            <a:lvl5pPr marL="2057400" indent="-228600">
              <a:defRPr sz="2800">
                <a:solidFill>
                  <a:schemeClr val="tx1"/>
                </a:solidFill>
                <a:latin typeface="Calibri" panose="020F050202020403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Calibri" panose="020F050202020403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Calibri" panose="020F050202020403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Calibri" panose="020F050202020403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Calibri" panose="020F0502020204030204" pitchFamily="34" charset="0"/>
                <a:cs typeface="Angsana New" panose="02020603050405020304" pitchFamily="18" charset="-34"/>
              </a:defRPr>
            </a:lvl9pPr>
          </a:lstStyle>
          <a:p>
            <a:fld id="{2C33B4AE-F693-4297-A084-AA8C671DD745}" type="slidenum">
              <a:rPr lang="th-TH" altLang="th-TH" sz="1200" smtClean="0">
                <a:cs typeface="Cordia New" panose="020B0304020202020204" pitchFamily="34" charset="-34"/>
              </a:rPr>
              <a:pPr/>
              <a:t>38</a:t>
            </a:fld>
            <a:endParaRPr lang="th-TH" altLang="th-TH" sz="1200">
              <a:cs typeface="Cordia New" panose="020B0304020202020204" pitchFamily="34" charset="-34"/>
            </a:endParaRPr>
          </a:p>
        </p:txBody>
      </p:sp>
    </p:spTree>
    <p:extLst>
      <p:ext uri="{BB962C8B-B14F-4D97-AF65-F5344CB8AC3E}">
        <p14:creationId xmlns:p14="http://schemas.microsoft.com/office/powerpoint/2010/main" val="2522318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th-TH" altLang="th-TH"/>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a:solidFill>
                  <a:schemeClr val="tx1"/>
                </a:solidFill>
                <a:latin typeface="Calibri" panose="020F0502020204030204" pitchFamily="34" charset="0"/>
                <a:ea typeface="SimSun" panose="02010600030101010101" pitchFamily="2" charset="-122"/>
              </a:defRPr>
            </a:lvl1pPr>
            <a:lvl2pPr marL="742950" indent="-285750">
              <a:spcBef>
                <a:spcPct val="30000"/>
              </a:spcBef>
              <a:defRPr>
                <a:solidFill>
                  <a:schemeClr val="tx1"/>
                </a:solidFill>
                <a:latin typeface="Calibri" panose="020F0502020204030204" pitchFamily="34" charset="0"/>
                <a:ea typeface="SimSun" panose="02010600030101010101" pitchFamily="2" charset="-122"/>
              </a:defRPr>
            </a:lvl2pPr>
            <a:lvl3pPr marL="1143000" indent="-228600">
              <a:spcBef>
                <a:spcPct val="30000"/>
              </a:spcBef>
              <a:defRPr>
                <a:solidFill>
                  <a:schemeClr val="tx1"/>
                </a:solidFill>
                <a:latin typeface="Calibri" panose="020F0502020204030204" pitchFamily="34" charset="0"/>
                <a:ea typeface="SimSun" panose="02010600030101010101" pitchFamily="2" charset="-122"/>
              </a:defRPr>
            </a:lvl3pPr>
            <a:lvl4pPr marL="1600200" indent="-228600">
              <a:spcBef>
                <a:spcPct val="30000"/>
              </a:spcBef>
              <a:defRPr>
                <a:solidFill>
                  <a:schemeClr val="tx1"/>
                </a:solidFill>
                <a:latin typeface="Calibri" panose="020F0502020204030204" pitchFamily="34" charset="0"/>
                <a:ea typeface="SimSun" panose="02010600030101010101" pitchFamily="2" charset="-122"/>
              </a:defRPr>
            </a:lvl4pPr>
            <a:lvl5pPr marL="2057400" indent="-228600">
              <a:spcBef>
                <a:spcPct val="30000"/>
              </a:spcBef>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3000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3000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3000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30000"/>
              </a:spcBef>
              <a:spcAft>
                <a:spcPct val="0"/>
              </a:spcAft>
              <a:defRPr>
                <a:solidFill>
                  <a:schemeClr val="tx1"/>
                </a:solidFill>
                <a:latin typeface="Calibri" panose="020F0502020204030204" pitchFamily="34" charset="0"/>
                <a:ea typeface="SimSun" panose="02010600030101010101" pitchFamily="2" charset="-122"/>
              </a:defRPr>
            </a:lvl9pPr>
          </a:lstStyle>
          <a:p>
            <a:pPr>
              <a:spcBef>
                <a:spcPct val="0"/>
              </a:spcBef>
              <a:buFontTx/>
              <a:buNone/>
            </a:pPr>
            <a:fld id="{2B4579CA-6B43-48E2-9BF1-606CE6DB7525}" type="slidenum">
              <a:rPr lang="th-TH" altLang="th-TH" smtClean="0">
                <a:latin typeface="Arial" panose="020B0604020202020204" pitchFamily="34" charset="0"/>
                <a:cs typeface="Arial" panose="020B0604020202020204" pitchFamily="34" charset="0"/>
              </a:rPr>
              <a:pPr>
                <a:spcBef>
                  <a:spcPct val="0"/>
                </a:spcBef>
                <a:buFontTx/>
                <a:buNone/>
              </a:pPr>
              <a:t>40</a:t>
            </a:fld>
            <a:endParaRPr lang="th-TH" altLang="th-T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17020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h-TH"/>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alibri" panose="020F0502020204030204" pitchFamily="34" charset="0"/>
                <a:cs typeface="Angsana New" panose="02020603050405020304" pitchFamily="18" charset="-34"/>
              </a:defRPr>
            </a:lvl1pPr>
            <a:lvl2pPr marL="742950" indent="-285750">
              <a:defRPr sz="2800">
                <a:solidFill>
                  <a:schemeClr val="tx1"/>
                </a:solidFill>
                <a:latin typeface="Calibri" panose="020F0502020204030204" pitchFamily="34" charset="0"/>
                <a:cs typeface="Angsana New" panose="02020603050405020304" pitchFamily="18" charset="-34"/>
              </a:defRPr>
            </a:lvl2pPr>
            <a:lvl3pPr marL="1143000" indent="-228600">
              <a:defRPr sz="2800">
                <a:solidFill>
                  <a:schemeClr val="tx1"/>
                </a:solidFill>
                <a:latin typeface="Calibri" panose="020F0502020204030204" pitchFamily="34" charset="0"/>
                <a:cs typeface="Angsana New" panose="02020603050405020304" pitchFamily="18" charset="-34"/>
              </a:defRPr>
            </a:lvl3pPr>
            <a:lvl4pPr marL="1600200" indent="-228600">
              <a:defRPr sz="2800">
                <a:solidFill>
                  <a:schemeClr val="tx1"/>
                </a:solidFill>
                <a:latin typeface="Calibri" panose="020F0502020204030204" pitchFamily="34" charset="0"/>
                <a:cs typeface="Angsana New" panose="02020603050405020304" pitchFamily="18" charset="-34"/>
              </a:defRPr>
            </a:lvl4pPr>
            <a:lvl5pPr marL="2057400" indent="-228600">
              <a:defRPr sz="2800">
                <a:solidFill>
                  <a:schemeClr val="tx1"/>
                </a:solidFill>
                <a:latin typeface="Calibri" panose="020F050202020403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Calibri" panose="020F050202020403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Calibri" panose="020F050202020403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Calibri" panose="020F050202020403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Calibri" panose="020F0502020204030204" pitchFamily="34" charset="0"/>
                <a:cs typeface="Angsana New" panose="02020603050405020304" pitchFamily="18" charset="-34"/>
              </a:defRPr>
            </a:lvl9pPr>
          </a:lstStyle>
          <a:p>
            <a:fld id="{CDA3F0F1-93E8-4E0E-9859-FD9D3A060F8B}" type="slidenum">
              <a:rPr lang="th-TH" sz="1200" smtClean="0">
                <a:latin typeface="Arial" panose="020B0604020202020204" pitchFamily="34" charset="0"/>
                <a:cs typeface="Arial" panose="020B0604020202020204" pitchFamily="34" charset="0"/>
              </a:rPr>
              <a:pPr/>
              <a:t>41</a:t>
            </a:fld>
            <a:endParaRPr lang="th-TH"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24975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7D46781-10A8-4F96-B928-767125D6488C}" type="slidenum">
              <a:rPr lang="en-US" smtClean="0"/>
              <a:pPr/>
              <a:t>45</a:t>
            </a:fld>
            <a:endParaRPr lang="en-US"/>
          </a:p>
        </p:txBody>
      </p:sp>
    </p:spTree>
    <p:extLst>
      <p:ext uri="{BB962C8B-B14F-4D97-AF65-F5344CB8AC3E}">
        <p14:creationId xmlns:p14="http://schemas.microsoft.com/office/powerpoint/2010/main" val="20348725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th-TH" altLang="th-TH"/>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a:solidFill>
                  <a:schemeClr val="tx1"/>
                </a:solidFill>
                <a:latin typeface="Calibri" panose="020F0502020204030204" pitchFamily="34" charset="0"/>
                <a:ea typeface="SimSun" panose="02010600030101010101" pitchFamily="2" charset="-122"/>
              </a:defRPr>
            </a:lvl1pPr>
            <a:lvl2pPr marL="742950" indent="-285750">
              <a:spcBef>
                <a:spcPct val="30000"/>
              </a:spcBef>
              <a:defRPr>
                <a:solidFill>
                  <a:schemeClr val="tx1"/>
                </a:solidFill>
                <a:latin typeface="Calibri" panose="020F0502020204030204" pitchFamily="34" charset="0"/>
                <a:ea typeface="SimSun" panose="02010600030101010101" pitchFamily="2" charset="-122"/>
              </a:defRPr>
            </a:lvl2pPr>
            <a:lvl3pPr marL="1143000" indent="-228600">
              <a:spcBef>
                <a:spcPct val="30000"/>
              </a:spcBef>
              <a:defRPr>
                <a:solidFill>
                  <a:schemeClr val="tx1"/>
                </a:solidFill>
                <a:latin typeface="Calibri" panose="020F0502020204030204" pitchFamily="34" charset="0"/>
                <a:ea typeface="SimSun" panose="02010600030101010101" pitchFamily="2" charset="-122"/>
              </a:defRPr>
            </a:lvl3pPr>
            <a:lvl4pPr marL="1600200" indent="-228600">
              <a:spcBef>
                <a:spcPct val="30000"/>
              </a:spcBef>
              <a:defRPr>
                <a:solidFill>
                  <a:schemeClr val="tx1"/>
                </a:solidFill>
                <a:latin typeface="Calibri" panose="020F0502020204030204" pitchFamily="34" charset="0"/>
                <a:ea typeface="SimSun" panose="02010600030101010101" pitchFamily="2" charset="-122"/>
              </a:defRPr>
            </a:lvl4pPr>
            <a:lvl5pPr marL="2057400" indent="-228600">
              <a:spcBef>
                <a:spcPct val="30000"/>
              </a:spcBef>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3000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3000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3000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30000"/>
              </a:spcBef>
              <a:spcAft>
                <a:spcPct val="0"/>
              </a:spcAft>
              <a:defRPr>
                <a:solidFill>
                  <a:schemeClr val="tx1"/>
                </a:solidFill>
                <a:latin typeface="Calibri" panose="020F0502020204030204" pitchFamily="34" charset="0"/>
                <a:ea typeface="SimSun" panose="02010600030101010101" pitchFamily="2" charset="-122"/>
              </a:defRPr>
            </a:lvl9pPr>
          </a:lstStyle>
          <a:p>
            <a:pPr>
              <a:spcBef>
                <a:spcPct val="0"/>
              </a:spcBef>
              <a:buFontTx/>
              <a:buNone/>
            </a:pPr>
            <a:fld id="{2B4579CA-6B43-48E2-9BF1-606CE6DB7525}" type="slidenum">
              <a:rPr lang="th-TH" altLang="th-TH" smtClean="0">
                <a:latin typeface="Arial" panose="020B0604020202020204" pitchFamily="34" charset="0"/>
                <a:cs typeface="Arial" panose="020B0604020202020204" pitchFamily="34" charset="0"/>
              </a:rPr>
              <a:pPr>
                <a:spcBef>
                  <a:spcPct val="0"/>
                </a:spcBef>
                <a:buFontTx/>
                <a:buNone/>
              </a:pPr>
              <a:t>46</a:t>
            </a:fld>
            <a:endParaRPr lang="th-TH" altLang="th-T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06366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PlaceHolder 1"/>
          <p:cNvSpPr>
            <a:spLocks noGrp="1"/>
          </p:cNvSpPr>
          <p:nvPr>
            <p:ph type="body"/>
          </p:nvPr>
        </p:nvSpPr>
        <p:spPr bwMode="auto">
          <a:xfrm>
            <a:off x="679450" y="4716463"/>
            <a:ext cx="5435600" cy="4464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numCol="1" anchor="t" anchorCtr="0" compatLnSpc="1">
            <a:prstTxWarp prst="textNoShape">
              <a:avLst/>
            </a:prstTxWarp>
          </a:bodyPr>
          <a:lstStyle/>
          <a:p>
            <a:pPr eaLnBrk="1" hangingPunct="1">
              <a:spcBef>
                <a:spcPct val="0"/>
              </a:spcBef>
            </a:pPr>
            <a:endParaRPr lang="th-TH" smtClean="0"/>
          </a:p>
        </p:txBody>
      </p:sp>
      <p:sp>
        <p:nvSpPr>
          <p:cNvPr id="255" name="CustomShape 2"/>
          <p:cNvSpPr/>
          <p:nvPr/>
        </p:nvSpPr>
        <p:spPr>
          <a:xfrm>
            <a:off x="3849688" y="9429750"/>
            <a:ext cx="2943225" cy="49371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lvl1pPr eaLnBrk="0" hangingPunct="0">
              <a:defRPr sz="2800">
                <a:solidFill>
                  <a:schemeClr val="tx1"/>
                </a:solidFill>
                <a:latin typeface="Calibri" panose="020F0502020204030204" pitchFamily="34" charset="0"/>
                <a:cs typeface="Angsana New" pitchFamily="18" charset="-34"/>
              </a:defRPr>
            </a:lvl1pPr>
            <a:lvl2pPr marL="742950" indent="-285750" eaLnBrk="0" hangingPunct="0">
              <a:defRPr sz="2800">
                <a:solidFill>
                  <a:schemeClr val="tx1"/>
                </a:solidFill>
                <a:latin typeface="Calibri" panose="020F0502020204030204" pitchFamily="34" charset="0"/>
                <a:cs typeface="Angsana New" pitchFamily="18" charset="-34"/>
              </a:defRPr>
            </a:lvl2pPr>
            <a:lvl3pPr marL="1143000" indent="-228600" eaLnBrk="0" hangingPunct="0">
              <a:defRPr sz="2800">
                <a:solidFill>
                  <a:schemeClr val="tx1"/>
                </a:solidFill>
                <a:latin typeface="Calibri" panose="020F0502020204030204" pitchFamily="34" charset="0"/>
                <a:cs typeface="Angsana New" pitchFamily="18" charset="-34"/>
              </a:defRPr>
            </a:lvl3pPr>
            <a:lvl4pPr marL="1600200" indent="-228600" eaLnBrk="0" hangingPunct="0">
              <a:defRPr sz="2800">
                <a:solidFill>
                  <a:schemeClr val="tx1"/>
                </a:solidFill>
                <a:latin typeface="Calibri" panose="020F0502020204030204" pitchFamily="34" charset="0"/>
                <a:cs typeface="Angsana New" pitchFamily="18" charset="-34"/>
              </a:defRPr>
            </a:lvl4pPr>
            <a:lvl5pPr marL="2057400" indent="-228600" eaLnBrk="0" hangingPunct="0">
              <a:defRPr sz="2800">
                <a:solidFill>
                  <a:schemeClr val="tx1"/>
                </a:solidFill>
                <a:latin typeface="Calibri" panose="020F0502020204030204"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Calibri" panose="020F0502020204030204"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Calibri" panose="020F0502020204030204"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Calibri" panose="020F0502020204030204"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Calibri" panose="020F0502020204030204" pitchFamily="34" charset="0"/>
                <a:cs typeface="Angsana New" pitchFamily="18" charset="-34"/>
              </a:defRPr>
            </a:lvl9pPr>
          </a:lstStyle>
          <a:p>
            <a:pPr algn="r" eaLnBrk="1" hangingPunct="1">
              <a:defRPr/>
            </a:pPr>
            <a:fld id="{121EE961-15F7-4E38-8504-F498E74DFF3A}" type="slidenum">
              <a:rPr lang="en-US" sz="1200">
                <a:solidFill>
                  <a:srgbClr val="000000"/>
                </a:solidFill>
              </a:rPr>
              <a:pPr algn="r" eaLnBrk="1" hangingPunct="1">
                <a:defRPr/>
              </a:pPr>
              <a:t>57</a:t>
            </a:fld>
            <a:endParaRPr lang="th-TH">
              <a:solidFill>
                <a:srgbClr val="000000"/>
              </a:solidFill>
            </a:endParaRPr>
          </a:p>
        </p:txBody>
      </p:sp>
    </p:spTree>
    <p:extLst>
      <p:ext uri="{BB962C8B-B14F-4D97-AF65-F5344CB8AC3E}">
        <p14:creationId xmlns:p14="http://schemas.microsoft.com/office/powerpoint/2010/main" val="1387585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latin typeface="Arial" panose="020B0604020202020204" pitchFamily="34" charset="0"/>
              <a:cs typeface="Cordia New" panose="020B0304020202020204" pitchFamily="34" charset="-34"/>
            </a:endParaRP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alibri" panose="020F0502020204030204" pitchFamily="34" charset="0"/>
                <a:cs typeface="Angsana New" panose="02020603050405020304" pitchFamily="18" charset="-34"/>
              </a:defRPr>
            </a:lvl1pPr>
            <a:lvl2pPr marL="742950" indent="-285750">
              <a:defRPr sz="2800">
                <a:solidFill>
                  <a:schemeClr val="tx1"/>
                </a:solidFill>
                <a:latin typeface="Calibri" panose="020F0502020204030204" pitchFamily="34" charset="0"/>
                <a:cs typeface="Angsana New" panose="02020603050405020304" pitchFamily="18" charset="-34"/>
              </a:defRPr>
            </a:lvl2pPr>
            <a:lvl3pPr marL="1143000" indent="-228600">
              <a:defRPr sz="2800">
                <a:solidFill>
                  <a:schemeClr val="tx1"/>
                </a:solidFill>
                <a:latin typeface="Calibri" panose="020F0502020204030204" pitchFamily="34" charset="0"/>
                <a:cs typeface="Angsana New" panose="02020603050405020304" pitchFamily="18" charset="-34"/>
              </a:defRPr>
            </a:lvl3pPr>
            <a:lvl4pPr marL="1600200" indent="-228600">
              <a:defRPr sz="2800">
                <a:solidFill>
                  <a:schemeClr val="tx1"/>
                </a:solidFill>
                <a:latin typeface="Calibri" panose="020F0502020204030204" pitchFamily="34" charset="0"/>
                <a:cs typeface="Angsana New" panose="02020603050405020304" pitchFamily="18" charset="-34"/>
              </a:defRPr>
            </a:lvl4pPr>
            <a:lvl5pPr marL="2057400" indent="-228600">
              <a:defRPr sz="2800">
                <a:solidFill>
                  <a:schemeClr val="tx1"/>
                </a:solidFill>
                <a:latin typeface="Calibri" panose="020F050202020403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Calibri" panose="020F050202020403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Calibri" panose="020F050202020403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Calibri" panose="020F050202020403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Calibri" panose="020F0502020204030204" pitchFamily="34" charset="0"/>
                <a:cs typeface="Angsana New" panose="02020603050405020304" pitchFamily="18" charset="-34"/>
              </a:defRPr>
            </a:lvl9pPr>
          </a:lstStyle>
          <a:p>
            <a:fld id="{5F76E216-F076-4AD6-B92C-A524CF780135}" type="slidenum">
              <a:rPr lang="th-TH" altLang="en-US" sz="1200" smtClean="0">
                <a:cs typeface="Cordia New" panose="020B0304020202020204" pitchFamily="34" charset="-34"/>
              </a:rPr>
              <a:pPr/>
              <a:t>4</a:t>
            </a:fld>
            <a:endParaRPr lang="th-TH" altLang="en-US" sz="1200">
              <a:cs typeface="Cordia New" panose="020B0304020202020204" pitchFamily="34" charset="-34"/>
            </a:endParaRPr>
          </a:p>
        </p:txBody>
      </p:sp>
    </p:spTree>
    <p:extLst>
      <p:ext uri="{BB962C8B-B14F-4D97-AF65-F5344CB8AC3E}">
        <p14:creationId xmlns:p14="http://schemas.microsoft.com/office/powerpoint/2010/main" val="2061490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h-TH"/>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alibri" panose="020F0502020204030204" pitchFamily="34" charset="0"/>
                <a:cs typeface="Angsana New" panose="02020603050405020304" pitchFamily="18" charset="-34"/>
              </a:defRPr>
            </a:lvl1pPr>
            <a:lvl2pPr marL="742950" indent="-285750">
              <a:defRPr sz="2800">
                <a:solidFill>
                  <a:schemeClr val="tx1"/>
                </a:solidFill>
                <a:latin typeface="Calibri" panose="020F0502020204030204" pitchFamily="34" charset="0"/>
                <a:cs typeface="Angsana New" panose="02020603050405020304" pitchFamily="18" charset="-34"/>
              </a:defRPr>
            </a:lvl2pPr>
            <a:lvl3pPr marL="1143000" indent="-228600">
              <a:defRPr sz="2800">
                <a:solidFill>
                  <a:schemeClr val="tx1"/>
                </a:solidFill>
                <a:latin typeface="Calibri" panose="020F0502020204030204" pitchFamily="34" charset="0"/>
                <a:cs typeface="Angsana New" panose="02020603050405020304" pitchFamily="18" charset="-34"/>
              </a:defRPr>
            </a:lvl3pPr>
            <a:lvl4pPr marL="1600200" indent="-228600">
              <a:defRPr sz="2800">
                <a:solidFill>
                  <a:schemeClr val="tx1"/>
                </a:solidFill>
                <a:latin typeface="Calibri" panose="020F0502020204030204" pitchFamily="34" charset="0"/>
                <a:cs typeface="Angsana New" panose="02020603050405020304" pitchFamily="18" charset="-34"/>
              </a:defRPr>
            </a:lvl4pPr>
            <a:lvl5pPr marL="2057400" indent="-228600">
              <a:defRPr sz="2800">
                <a:solidFill>
                  <a:schemeClr val="tx1"/>
                </a:solidFill>
                <a:latin typeface="Calibri" panose="020F050202020403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Calibri" panose="020F050202020403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Calibri" panose="020F050202020403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Calibri" panose="020F050202020403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Calibri" panose="020F0502020204030204" pitchFamily="34" charset="0"/>
                <a:cs typeface="Angsana New" panose="02020603050405020304" pitchFamily="18" charset="-34"/>
              </a:defRPr>
            </a:lvl9pPr>
          </a:lstStyle>
          <a:p>
            <a:fld id="{4AC67190-7A38-4F1B-A189-FA10315556E5}" type="slidenum">
              <a:rPr lang="en-US" sz="1200" smtClean="0">
                <a:cs typeface="Cordia New" panose="020B0304020202020204" pitchFamily="34" charset="-34"/>
              </a:rPr>
              <a:pPr/>
              <a:t>6</a:t>
            </a:fld>
            <a:endParaRPr lang="th-TH" sz="1200">
              <a:cs typeface="Cordia New" panose="020B0304020202020204" pitchFamily="34" charset="-34"/>
            </a:endParaRPr>
          </a:p>
        </p:txBody>
      </p:sp>
    </p:spTree>
    <p:extLst>
      <p:ext uri="{BB962C8B-B14F-4D97-AF65-F5344CB8AC3E}">
        <p14:creationId xmlns:p14="http://schemas.microsoft.com/office/powerpoint/2010/main" val="2479261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h-TH"/>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Calibri" panose="020F0502020204030204" pitchFamily="34" charset="0"/>
                <a:cs typeface="Angsana New" panose="02020603050405020304" pitchFamily="18" charset="-34"/>
              </a:defRPr>
            </a:lvl1pPr>
            <a:lvl2pPr marL="742950" indent="-285750">
              <a:defRPr sz="2800">
                <a:solidFill>
                  <a:schemeClr val="tx1"/>
                </a:solidFill>
                <a:latin typeface="Calibri" panose="020F0502020204030204" pitchFamily="34" charset="0"/>
                <a:cs typeface="Angsana New" panose="02020603050405020304" pitchFamily="18" charset="-34"/>
              </a:defRPr>
            </a:lvl2pPr>
            <a:lvl3pPr marL="1143000" indent="-228600">
              <a:defRPr sz="2800">
                <a:solidFill>
                  <a:schemeClr val="tx1"/>
                </a:solidFill>
                <a:latin typeface="Calibri" panose="020F0502020204030204" pitchFamily="34" charset="0"/>
                <a:cs typeface="Angsana New" panose="02020603050405020304" pitchFamily="18" charset="-34"/>
              </a:defRPr>
            </a:lvl3pPr>
            <a:lvl4pPr marL="1600200" indent="-228600">
              <a:defRPr sz="2800">
                <a:solidFill>
                  <a:schemeClr val="tx1"/>
                </a:solidFill>
                <a:latin typeface="Calibri" panose="020F0502020204030204" pitchFamily="34" charset="0"/>
                <a:cs typeface="Angsana New" panose="02020603050405020304" pitchFamily="18" charset="-34"/>
              </a:defRPr>
            </a:lvl4pPr>
            <a:lvl5pPr marL="2057400" indent="-228600">
              <a:defRPr sz="2800">
                <a:solidFill>
                  <a:schemeClr val="tx1"/>
                </a:solidFill>
                <a:latin typeface="Calibri" panose="020F050202020403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Calibri" panose="020F050202020403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Calibri" panose="020F050202020403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Calibri" panose="020F050202020403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Calibri" panose="020F0502020204030204" pitchFamily="34" charset="0"/>
                <a:cs typeface="Angsana New" panose="02020603050405020304" pitchFamily="18" charset="-34"/>
              </a:defRPr>
            </a:lvl9pPr>
          </a:lstStyle>
          <a:p>
            <a:fld id="{4AC67190-7A38-4F1B-A189-FA10315556E5}" type="slidenum">
              <a:rPr lang="en-US" sz="1200" smtClean="0">
                <a:cs typeface="Cordia New" panose="020B0304020202020204" pitchFamily="34" charset="-34"/>
              </a:rPr>
              <a:pPr/>
              <a:t>7</a:t>
            </a:fld>
            <a:endParaRPr lang="th-TH" sz="1200">
              <a:cs typeface="Cordia New" panose="020B0304020202020204" pitchFamily="34" charset="-34"/>
            </a:endParaRPr>
          </a:p>
        </p:txBody>
      </p:sp>
    </p:spTree>
    <p:extLst>
      <p:ext uri="{BB962C8B-B14F-4D97-AF65-F5344CB8AC3E}">
        <p14:creationId xmlns:p14="http://schemas.microsoft.com/office/powerpoint/2010/main" val="3134301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a:latin typeface="Arial" pitchFamily="34" charset="0"/>
              <a:cs typeface="Cordia New" pitchFamily="34" charset="-34"/>
            </a:endParaRPr>
          </a:p>
        </p:txBody>
      </p:sp>
      <p:sp>
        <p:nvSpPr>
          <p:cNvPr id="27652" name="Slide Number Placeholder 3"/>
          <p:cNvSpPr>
            <a:spLocks noGrp="1"/>
          </p:cNvSpPr>
          <p:nvPr>
            <p:ph type="sldNum" sz="quarter" idx="5"/>
          </p:nvPr>
        </p:nvSpPr>
        <p:spPr bwMode="auto">
          <a:noFill/>
          <a:ln>
            <a:miter lim="800000"/>
            <a:headEnd/>
            <a:tailEnd/>
          </a:ln>
        </p:spPr>
        <p:txBody>
          <a:bodyPr/>
          <a:lstStyle/>
          <a:p>
            <a:fld id="{E2EDDCFB-24F7-4E8D-9F20-E87C2EE4B6C0}" type="slidenum">
              <a:rPr lang="th-TH" altLang="en-US" smtClean="0"/>
              <a:pPr/>
              <a:t>8</a:t>
            </a:fld>
            <a:endParaRPr lang="th-TH" altLang="en-US"/>
          </a:p>
        </p:txBody>
      </p:sp>
    </p:spTree>
    <p:extLst>
      <p:ext uri="{BB962C8B-B14F-4D97-AF65-F5344CB8AC3E}">
        <p14:creationId xmlns:p14="http://schemas.microsoft.com/office/powerpoint/2010/main" val="425296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th-TH" altLang="th-TH"/>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a:solidFill>
                  <a:schemeClr val="tx1"/>
                </a:solidFill>
                <a:latin typeface="Calibri" panose="020F0502020204030204" pitchFamily="34" charset="0"/>
                <a:ea typeface="SimSun" panose="02010600030101010101" pitchFamily="2" charset="-122"/>
              </a:defRPr>
            </a:lvl1pPr>
            <a:lvl2pPr marL="742950" indent="-285750">
              <a:spcBef>
                <a:spcPct val="30000"/>
              </a:spcBef>
              <a:defRPr>
                <a:solidFill>
                  <a:schemeClr val="tx1"/>
                </a:solidFill>
                <a:latin typeface="Calibri" panose="020F0502020204030204" pitchFamily="34" charset="0"/>
                <a:ea typeface="SimSun" panose="02010600030101010101" pitchFamily="2" charset="-122"/>
              </a:defRPr>
            </a:lvl2pPr>
            <a:lvl3pPr marL="1143000" indent="-228600">
              <a:spcBef>
                <a:spcPct val="30000"/>
              </a:spcBef>
              <a:defRPr>
                <a:solidFill>
                  <a:schemeClr val="tx1"/>
                </a:solidFill>
                <a:latin typeface="Calibri" panose="020F0502020204030204" pitchFamily="34" charset="0"/>
                <a:ea typeface="SimSun" panose="02010600030101010101" pitchFamily="2" charset="-122"/>
              </a:defRPr>
            </a:lvl3pPr>
            <a:lvl4pPr marL="1600200" indent="-228600">
              <a:spcBef>
                <a:spcPct val="30000"/>
              </a:spcBef>
              <a:defRPr>
                <a:solidFill>
                  <a:schemeClr val="tx1"/>
                </a:solidFill>
                <a:latin typeface="Calibri" panose="020F0502020204030204" pitchFamily="34" charset="0"/>
                <a:ea typeface="SimSun" panose="02010600030101010101" pitchFamily="2" charset="-122"/>
              </a:defRPr>
            </a:lvl4pPr>
            <a:lvl5pPr marL="2057400" indent="-228600">
              <a:spcBef>
                <a:spcPct val="30000"/>
              </a:spcBef>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3000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3000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3000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30000"/>
              </a:spcBef>
              <a:spcAft>
                <a:spcPct val="0"/>
              </a:spcAft>
              <a:defRPr>
                <a:solidFill>
                  <a:schemeClr val="tx1"/>
                </a:solidFill>
                <a:latin typeface="Calibri" panose="020F0502020204030204" pitchFamily="34" charset="0"/>
                <a:ea typeface="SimSun" panose="02010600030101010101" pitchFamily="2" charset="-122"/>
              </a:defRPr>
            </a:lvl9pPr>
          </a:lstStyle>
          <a:p>
            <a:pPr>
              <a:spcBef>
                <a:spcPct val="0"/>
              </a:spcBef>
              <a:buFontTx/>
              <a:buNone/>
            </a:pPr>
            <a:fld id="{2B4579CA-6B43-48E2-9BF1-606CE6DB7525}" type="slidenum">
              <a:rPr lang="th-TH" altLang="th-TH" smtClean="0">
                <a:latin typeface="Arial" panose="020B0604020202020204" pitchFamily="34" charset="0"/>
                <a:cs typeface="Arial" panose="020B0604020202020204" pitchFamily="34" charset="0"/>
              </a:rPr>
              <a:pPr>
                <a:spcBef>
                  <a:spcPct val="0"/>
                </a:spcBef>
                <a:buFontTx/>
                <a:buNone/>
              </a:pPr>
              <a:t>12</a:t>
            </a:fld>
            <a:endParaRPr lang="th-TH" altLang="th-T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8765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th-TH" altLang="th-TH"/>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a:solidFill>
                  <a:schemeClr val="tx1"/>
                </a:solidFill>
                <a:latin typeface="Calibri" panose="020F0502020204030204" pitchFamily="34" charset="0"/>
                <a:ea typeface="SimSun" panose="02010600030101010101" pitchFamily="2" charset="-122"/>
              </a:defRPr>
            </a:lvl1pPr>
            <a:lvl2pPr marL="742950" indent="-285750">
              <a:spcBef>
                <a:spcPct val="30000"/>
              </a:spcBef>
              <a:defRPr>
                <a:solidFill>
                  <a:schemeClr val="tx1"/>
                </a:solidFill>
                <a:latin typeface="Calibri" panose="020F0502020204030204" pitchFamily="34" charset="0"/>
                <a:ea typeface="SimSun" panose="02010600030101010101" pitchFamily="2" charset="-122"/>
              </a:defRPr>
            </a:lvl2pPr>
            <a:lvl3pPr marL="1143000" indent="-228600">
              <a:spcBef>
                <a:spcPct val="30000"/>
              </a:spcBef>
              <a:defRPr>
                <a:solidFill>
                  <a:schemeClr val="tx1"/>
                </a:solidFill>
                <a:latin typeface="Calibri" panose="020F0502020204030204" pitchFamily="34" charset="0"/>
                <a:ea typeface="SimSun" panose="02010600030101010101" pitchFamily="2" charset="-122"/>
              </a:defRPr>
            </a:lvl3pPr>
            <a:lvl4pPr marL="1600200" indent="-228600">
              <a:spcBef>
                <a:spcPct val="30000"/>
              </a:spcBef>
              <a:defRPr>
                <a:solidFill>
                  <a:schemeClr val="tx1"/>
                </a:solidFill>
                <a:latin typeface="Calibri" panose="020F0502020204030204" pitchFamily="34" charset="0"/>
                <a:ea typeface="SimSun" panose="02010600030101010101" pitchFamily="2" charset="-122"/>
              </a:defRPr>
            </a:lvl4pPr>
            <a:lvl5pPr marL="2057400" indent="-228600">
              <a:spcBef>
                <a:spcPct val="30000"/>
              </a:spcBef>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3000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3000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3000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30000"/>
              </a:spcBef>
              <a:spcAft>
                <a:spcPct val="0"/>
              </a:spcAft>
              <a:defRPr>
                <a:solidFill>
                  <a:schemeClr val="tx1"/>
                </a:solidFill>
                <a:latin typeface="Calibri" panose="020F0502020204030204" pitchFamily="34" charset="0"/>
                <a:ea typeface="SimSun" panose="02010600030101010101" pitchFamily="2" charset="-122"/>
              </a:defRPr>
            </a:lvl9pPr>
          </a:lstStyle>
          <a:p>
            <a:pPr>
              <a:spcBef>
                <a:spcPct val="0"/>
              </a:spcBef>
              <a:buFontTx/>
              <a:buNone/>
            </a:pPr>
            <a:fld id="{2B4579CA-6B43-48E2-9BF1-606CE6DB7525}" type="slidenum">
              <a:rPr lang="th-TH" altLang="th-TH" smtClean="0">
                <a:latin typeface="Arial" panose="020B0604020202020204" pitchFamily="34" charset="0"/>
                <a:cs typeface="Arial" panose="020B0604020202020204" pitchFamily="34" charset="0"/>
              </a:rPr>
              <a:pPr>
                <a:spcBef>
                  <a:spcPct val="0"/>
                </a:spcBef>
                <a:buFontTx/>
                <a:buNone/>
              </a:pPr>
              <a:t>21</a:t>
            </a:fld>
            <a:endParaRPr lang="th-TH" altLang="th-T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72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th-TH" altLang="th-TH"/>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a:solidFill>
                  <a:schemeClr val="tx1"/>
                </a:solidFill>
                <a:latin typeface="Calibri" panose="020F0502020204030204" pitchFamily="34" charset="0"/>
                <a:ea typeface="SimSun" panose="02010600030101010101" pitchFamily="2" charset="-122"/>
              </a:defRPr>
            </a:lvl1pPr>
            <a:lvl2pPr marL="742950" indent="-285750">
              <a:spcBef>
                <a:spcPct val="30000"/>
              </a:spcBef>
              <a:defRPr>
                <a:solidFill>
                  <a:schemeClr val="tx1"/>
                </a:solidFill>
                <a:latin typeface="Calibri" panose="020F0502020204030204" pitchFamily="34" charset="0"/>
                <a:ea typeface="SimSun" panose="02010600030101010101" pitchFamily="2" charset="-122"/>
              </a:defRPr>
            </a:lvl2pPr>
            <a:lvl3pPr marL="1143000" indent="-228600">
              <a:spcBef>
                <a:spcPct val="30000"/>
              </a:spcBef>
              <a:defRPr>
                <a:solidFill>
                  <a:schemeClr val="tx1"/>
                </a:solidFill>
                <a:latin typeface="Calibri" panose="020F0502020204030204" pitchFamily="34" charset="0"/>
                <a:ea typeface="SimSun" panose="02010600030101010101" pitchFamily="2" charset="-122"/>
              </a:defRPr>
            </a:lvl3pPr>
            <a:lvl4pPr marL="1600200" indent="-228600">
              <a:spcBef>
                <a:spcPct val="30000"/>
              </a:spcBef>
              <a:defRPr>
                <a:solidFill>
                  <a:schemeClr val="tx1"/>
                </a:solidFill>
                <a:latin typeface="Calibri" panose="020F0502020204030204" pitchFamily="34" charset="0"/>
                <a:ea typeface="SimSun" panose="02010600030101010101" pitchFamily="2" charset="-122"/>
              </a:defRPr>
            </a:lvl4pPr>
            <a:lvl5pPr marL="2057400" indent="-228600">
              <a:spcBef>
                <a:spcPct val="30000"/>
              </a:spcBef>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3000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3000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3000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30000"/>
              </a:spcBef>
              <a:spcAft>
                <a:spcPct val="0"/>
              </a:spcAft>
              <a:defRPr>
                <a:solidFill>
                  <a:schemeClr val="tx1"/>
                </a:solidFill>
                <a:latin typeface="Calibri" panose="020F0502020204030204" pitchFamily="34" charset="0"/>
                <a:ea typeface="SimSun" panose="02010600030101010101" pitchFamily="2" charset="-122"/>
              </a:defRPr>
            </a:lvl9pPr>
          </a:lstStyle>
          <a:p>
            <a:pPr>
              <a:spcBef>
                <a:spcPct val="0"/>
              </a:spcBef>
              <a:buFontTx/>
              <a:buNone/>
            </a:pPr>
            <a:fld id="{2B4579CA-6B43-48E2-9BF1-606CE6DB7525}" type="slidenum">
              <a:rPr lang="th-TH" altLang="th-TH" smtClean="0">
                <a:latin typeface="Arial" panose="020B0604020202020204" pitchFamily="34" charset="0"/>
                <a:cs typeface="Arial" panose="020B0604020202020204" pitchFamily="34" charset="0"/>
              </a:rPr>
              <a:pPr>
                <a:spcBef>
                  <a:spcPct val="0"/>
                </a:spcBef>
                <a:buFontTx/>
                <a:buNone/>
              </a:pPr>
              <a:t>22</a:t>
            </a:fld>
            <a:endParaRPr lang="th-TH" altLang="th-T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5476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th-TH" altLang="th-TH"/>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a:solidFill>
                  <a:schemeClr val="tx1"/>
                </a:solidFill>
                <a:latin typeface="Calibri" panose="020F0502020204030204" pitchFamily="34" charset="0"/>
                <a:ea typeface="SimSun" panose="02010600030101010101" pitchFamily="2" charset="-122"/>
              </a:defRPr>
            </a:lvl1pPr>
            <a:lvl2pPr marL="742950" indent="-285750">
              <a:spcBef>
                <a:spcPct val="30000"/>
              </a:spcBef>
              <a:defRPr>
                <a:solidFill>
                  <a:schemeClr val="tx1"/>
                </a:solidFill>
                <a:latin typeface="Calibri" panose="020F0502020204030204" pitchFamily="34" charset="0"/>
                <a:ea typeface="SimSun" panose="02010600030101010101" pitchFamily="2" charset="-122"/>
              </a:defRPr>
            </a:lvl2pPr>
            <a:lvl3pPr marL="1143000" indent="-228600">
              <a:spcBef>
                <a:spcPct val="30000"/>
              </a:spcBef>
              <a:defRPr>
                <a:solidFill>
                  <a:schemeClr val="tx1"/>
                </a:solidFill>
                <a:latin typeface="Calibri" panose="020F0502020204030204" pitchFamily="34" charset="0"/>
                <a:ea typeface="SimSun" panose="02010600030101010101" pitchFamily="2" charset="-122"/>
              </a:defRPr>
            </a:lvl3pPr>
            <a:lvl4pPr marL="1600200" indent="-228600">
              <a:spcBef>
                <a:spcPct val="30000"/>
              </a:spcBef>
              <a:defRPr>
                <a:solidFill>
                  <a:schemeClr val="tx1"/>
                </a:solidFill>
                <a:latin typeface="Calibri" panose="020F0502020204030204" pitchFamily="34" charset="0"/>
                <a:ea typeface="SimSun" panose="02010600030101010101" pitchFamily="2" charset="-122"/>
              </a:defRPr>
            </a:lvl4pPr>
            <a:lvl5pPr marL="2057400" indent="-228600">
              <a:spcBef>
                <a:spcPct val="30000"/>
              </a:spcBef>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3000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3000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3000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30000"/>
              </a:spcBef>
              <a:spcAft>
                <a:spcPct val="0"/>
              </a:spcAft>
              <a:defRPr>
                <a:solidFill>
                  <a:schemeClr val="tx1"/>
                </a:solidFill>
                <a:latin typeface="Calibri" panose="020F0502020204030204" pitchFamily="34" charset="0"/>
                <a:ea typeface="SimSun" panose="02010600030101010101" pitchFamily="2" charset="-122"/>
              </a:defRPr>
            </a:lvl9pPr>
          </a:lstStyle>
          <a:p>
            <a:pPr>
              <a:spcBef>
                <a:spcPct val="0"/>
              </a:spcBef>
              <a:buFontTx/>
              <a:buNone/>
            </a:pPr>
            <a:fld id="{CF67ACEE-D175-4691-A545-E34350B47276}" type="slidenum">
              <a:rPr lang="th-TH" altLang="th-TH" smtClean="0">
                <a:latin typeface="Arial" panose="020B0604020202020204" pitchFamily="34" charset="0"/>
                <a:cs typeface="Arial" panose="020B0604020202020204" pitchFamily="34" charset="0"/>
              </a:rPr>
              <a:pPr>
                <a:spcBef>
                  <a:spcPct val="0"/>
                </a:spcBef>
                <a:buFontTx/>
                <a:buNone/>
              </a:pPr>
              <a:t>25</a:t>
            </a:fld>
            <a:endParaRPr lang="th-TH" altLang="th-T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1179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th-TH"/>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th-TH"/>
          </a:p>
        </p:txBody>
      </p:sp>
      <p:sp>
        <p:nvSpPr>
          <p:cNvPr id="4" name="Date Placeholder 3"/>
          <p:cNvSpPr>
            <a:spLocks noGrp="1"/>
          </p:cNvSpPr>
          <p:nvPr>
            <p:ph type="dt" sz="half" idx="10"/>
          </p:nvPr>
        </p:nvSpPr>
        <p:spPr/>
        <p:txBody>
          <a:bodyPr/>
          <a:lstStyle/>
          <a:p>
            <a:fld id="{89FA6767-2DBB-4B3F-9628-133C400B680E}" type="datetimeFigureOut">
              <a:rPr lang="th-TH" smtClean="0"/>
              <a:pPr/>
              <a:t>22/12/62</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FF85037F-0AD1-4C0B-ABB4-66195121EA47}" type="slidenum">
              <a:rPr lang="th-TH" smtClean="0"/>
              <a:pPr/>
              <a:t>‹#›</a:t>
            </a:fld>
            <a:endParaRPr lang="th-TH"/>
          </a:p>
        </p:txBody>
      </p:sp>
    </p:spTree>
    <p:extLst>
      <p:ext uri="{BB962C8B-B14F-4D97-AF65-F5344CB8AC3E}">
        <p14:creationId xmlns:p14="http://schemas.microsoft.com/office/powerpoint/2010/main" val="706870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h-TH"/>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p:cNvSpPr>
            <a:spLocks noGrp="1"/>
          </p:cNvSpPr>
          <p:nvPr>
            <p:ph type="dt" sz="half" idx="10"/>
          </p:nvPr>
        </p:nvSpPr>
        <p:spPr/>
        <p:txBody>
          <a:bodyPr/>
          <a:lstStyle/>
          <a:p>
            <a:fld id="{89FA6767-2DBB-4B3F-9628-133C400B680E}" type="datetimeFigureOut">
              <a:rPr lang="th-TH" smtClean="0"/>
              <a:pPr/>
              <a:t>22/12/62</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FF85037F-0AD1-4C0B-ABB4-66195121EA47}" type="slidenum">
              <a:rPr lang="th-TH" smtClean="0"/>
              <a:pPr/>
              <a:t>‹#›</a:t>
            </a:fld>
            <a:endParaRPr lang="th-TH"/>
          </a:p>
        </p:txBody>
      </p:sp>
    </p:spTree>
    <p:extLst>
      <p:ext uri="{BB962C8B-B14F-4D97-AF65-F5344CB8AC3E}">
        <p14:creationId xmlns:p14="http://schemas.microsoft.com/office/powerpoint/2010/main" val="2342938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th-TH"/>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p:cNvSpPr>
            <a:spLocks noGrp="1"/>
          </p:cNvSpPr>
          <p:nvPr>
            <p:ph type="dt" sz="half" idx="10"/>
          </p:nvPr>
        </p:nvSpPr>
        <p:spPr/>
        <p:txBody>
          <a:bodyPr/>
          <a:lstStyle/>
          <a:p>
            <a:fld id="{89FA6767-2DBB-4B3F-9628-133C400B680E}" type="datetimeFigureOut">
              <a:rPr lang="th-TH" smtClean="0"/>
              <a:pPr/>
              <a:t>22/12/62</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FF85037F-0AD1-4C0B-ABB4-66195121EA47}" type="slidenum">
              <a:rPr lang="th-TH" smtClean="0"/>
              <a:pPr/>
              <a:t>‹#›</a:t>
            </a:fld>
            <a:endParaRPr lang="th-TH"/>
          </a:p>
        </p:txBody>
      </p:sp>
    </p:spTree>
    <p:extLst>
      <p:ext uri="{BB962C8B-B14F-4D97-AF65-F5344CB8AC3E}">
        <p14:creationId xmlns:p14="http://schemas.microsoft.com/office/powerpoint/2010/main" val="4091123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h-TH"/>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p:cNvSpPr>
            <a:spLocks noGrp="1"/>
          </p:cNvSpPr>
          <p:nvPr>
            <p:ph type="dt" sz="half" idx="10"/>
          </p:nvPr>
        </p:nvSpPr>
        <p:spPr/>
        <p:txBody>
          <a:bodyPr/>
          <a:lstStyle/>
          <a:p>
            <a:fld id="{89FA6767-2DBB-4B3F-9628-133C400B680E}" type="datetimeFigureOut">
              <a:rPr lang="th-TH" smtClean="0"/>
              <a:pPr/>
              <a:t>22/12/62</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FF85037F-0AD1-4C0B-ABB4-66195121EA47}" type="slidenum">
              <a:rPr lang="th-TH" smtClean="0"/>
              <a:pPr/>
              <a:t>‹#›</a:t>
            </a:fld>
            <a:endParaRPr lang="th-TH"/>
          </a:p>
        </p:txBody>
      </p:sp>
    </p:spTree>
    <p:extLst>
      <p:ext uri="{BB962C8B-B14F-4D97-AF65-F5344CB8AC3E}">
        <p14:creationId xmlns:p14="http://schemas.microsoft.com/office/powerpoint/2010/main" val="789392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th-TH"/>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FA6767-2DBB-4B3F-9628-133C400B680E}" type="datetimeFigureOut">
              <a:rPr lang="th-TH" smtClean="0"/>
              <a:pPr/>
              <a:t>22/12/62</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FF85037F-0AD1-4C0B-ABB4-66195121EA47}" type="slidenum">
              <a:rPr lang="th-TH" smtClean="0"/>
              <a:pPr/>
              <a:t>‹#›</a:t>
            </a:fld>
            <a:endParaRPr lang="th-TH"/>
          </a:p>
        </p:txBody>
      </p:sp>
    </p:spTree>
    <p:extLst>
      <p:ext uri="{BB962C8B-B14F-4D97-AF65-F5344CB8AC3E}">
        <p14:creationId xmlns:p14="http://schemas.microsoft.com/office/powerpoint/2010/main" val="238362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h-TH"/>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5" name="Date Placeholder 4"/>
          <p:cNvSpPr>
            <a:spLocks noGrp="1"/>
          </p:cNvSpPr>
          <p:nvPr>
            <p:ph type="dt" sz="half" idx="10"/>
          </p:nvPr>
        </p:nvSpPr>
        <p:spPr/>
        <p:txBody>
          <a:bodyPr/>
          <a:lstStyle/>
          <a:p>
            <a:fld id="{89FA6767-2DBB-4B3F-9628-133C400B680E}" type="datetimeFigureOut">
              <a:rPr lang="th-TH" smtClean="0"/>
              <a:pPr/>
              <a:t>22/12/62</a:t>
            </a:fld>
            <a:endParaRPr lang="th-TH"/>
          </a:p>
        </p:txBody>
      </p:sp>
      <p:sp>
        <p:nvSpPr>
          <p:cNvPr id="6" name="Footer Placeholder 5"/>
          <p:cNvSpPr>
            <a:spLocks noGrp="1"/>
          </p:cNvSpPr>
          <p:nvPr>
            <p:ph type="ftr" sz="quarter" idx="11"/>
          </p:nvPr>
        </p:nvSpPr>
        <p:spPr/>
        <p:txBody>
          <a:bodyPr/>
          <a:lstStyle/>
          <a:p>
            <a:endParaRPr lang="th-TH"/>
          </a:p>
        </p:txBody>
      </p:sp>
      <p:sp>
        <p:nvSpPr>
          <p:cNvPr id="7" name="Slide Number Placeholder 6"/>
          <p:cNvSpPr>
            <a:spLocks noGrp="1"/>
          </p:cNvSpPr>
          <p:nvPr>
            <p:ph type="sldNum" sz="quarter" idx="12"/>
          </p:nvPr>
        </p:nvSpPr>
        <p:spPr/>
        <p:txBody>
          <a:bodyPr/>
          <a:lstStyle/>
          <a:p>
            <a:fld id="{FF85037F-0AD1-4C0B-ABB4-66195121EA47}" type="slidenum">
              <a:rPr lang="th-TH" smtClean="0"/>
              <a:pPr/>
              <a:t>‹#›</a:t>
            </a:fld>
            <a:endParaRPr lang="th-TH"/>
          </a:p>
        </p:txBody>
      </p:sp>
    </p:spTree>
    <p:extLst>
      <p:ext uri="{BB962C8B-B14F-4D97-AF65-F5344CB8AC3E}">
        <p14:creationId xmlns:p14="http://schemas.microsoft.com/office/powerpoint/2010/main" val="4220682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th-TH"/>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7" name="Date Placeholder 6"/>
          <p:cNvSpPr>
            <a:spLocks noGrp="1"/>
          </p:cNvSpPr>
          <p:nvPr>
            <p:ph type="dt" sz="half" idx="10"/>
          </p:nvPr>
        </p:nvSpPr>
        <p:spPr/>
        <p:txBody>
          <a:bodyPr/>
          <a:lstStyle/>
          <a:p>
            <a:fld id="{89FA6767-2DBB-4B3F-9628-133C400B680E}" type="datetimeFigureOut">
              <a:rPr lang="th-TH" smtClean="0"/>
              <a:pPr/>
              <a:t>22/12/62</a:t>
            </a:fld>
            <a:endParaRPr lang="th-TH"/>
          </a:p>
        </p:txBody>
      </p:sp>
      <p:sp>
        <p:nvSpPr>
          <p:cNvPr id="8" name="Footer Placeholder 7"/>
          <p:cNvSpPr>
            <a:spLocks noGrp="1"/>
          </p:cNvSpPr>
          <p:nvPr>
            <p:ph type="ftr" sz="quarter" idx="11"/>
          </p:nvPr>
        </p:nvSpPr>
        <p:spPr/>
        <p:txBody>
          <a:bodyPr/>
          <a:lstStyle/>
          <a:p>
            <a:endParaRPr lang="th-TH"/>
          </a:p>
        </p:txBody>
      </p:sp>
      <p:sp>
        <p:nvSpPr>
          <p:cNvPr id="9" name="Slide Number Placeholder 8"/>
          <p:cNvSpPr>
            <a:spLocks noGrp="1"/>
          </p:cNvSpPr>
          <p:nvPr>
            <p:ph type="sldNum" sz="quarter" idx="12"/>
          </p:nvPr>
        </p:nvSpPr>
        <p:spPr/>
        <p:txBody>
          <a:bodyPr/>
          <a:lstStyle/>
          <a:p>
            <a:fld id="{FF85037F-0AD1-4C0B-ABB4-66195121EA47}" type="slidenum">
              <a:rPr lang="th-TH" smtClean="0"/>
              <a:pPr/>
              <a:t>‹#›</a:t>
            </a:fld>
            <a:endParaRPr lang="th-TH"/>
          </a:p>
        </p:txBody>
      </p:sp>
    </p:spTree>
    <p:extLst>
      <p:ext uri="{BB962C8B-B14F-4D97-AF65-F5344CB8AC3E}">
        <p14:creationId xmlns:p14="http://schemas.microsoft.com/office/powerpoint/2010/main" val="499571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h-TH"/>
          </a:p>
        </p:txBody>
      </p:sp>
      <p:sp>
        <p:nvSpPr>
          <p:cNvPr id="3" name="Date Placeholder 2"/>
          <p:cNvSpPr>
            <a:spLocks noGrp="1"/>
          </p:cNvSpPr>
          <p:nvPr>
            <p:ph type="dt" sz="half" idx="10"/>
          </p:nvPr>
        </p:nvSpPr>
        <p:spPr/>
        <p:txBody>
          <a:bodyPr/>
          <a:lstStyle/>
          <a:p>
            <a:fld id="{89FA6767-2DBB-4B3F-9628-133C400B680E}" type="datetimeFigureOut">
              <a:rPr lang="th-TH" smtClean="0"/>
              <a:pPr/>
              <a:t>22/12/62</a:t>
            </a:fld>
            <a:endParaRPr lang="th-TH"/>
          </a:p>
        </p:txBody>
      </p:sp>
      <p:sp>
        <p:nvSpPr>
          <p:cNvPr id="4" name="Footer Placeholder 3"/>
          <p:cNvSpPr>
            <a:spLocks noGrp="1"/>
          </p:cNvSpPr>
          <p:nvPr>
            <p:ph type="ftr" sz="quarter" idx="11"/>
          </p:nvPr>
        </p:nvSpPr>
        <p:spPr/>
        <p:txBody>
          <a:bodyPr/>
          <a:lstStyle/>
          <a:p>
            <a:endParaRPr lang="th-TH"/>
          </a:p>
        </p:txBody>
      </p:sp>
      <p:sp>
        <p:nvSpPr>
          <p:cNvPr id="5" name="Slide Number Placeholder 4"/>
          <p:cNvSpPr>
            <a:spLocks noGrp="1"/>
          </p:cNvSpPr>
          <p:nvPr>
            <p:ph type="sldNum" sz="quarter" idx="12"/>
          </p:nvPr>
        </p:nvSpPr>
        <p:spPr/>
        <p:txBody>
          <a:bodyPr/>
          <a:lstStyle/>
          <a:p>
            <a:fld id="{FF85037F-0AD1-4C0B-ABB4-66195121EA47}" type="slidenum">
              <a:rPr lang="th-TH" smtClean="0"/>
              <a:pPr/>
              <a:t>‹#›</a:t>
            </a:fld>
            <a:endParaRPr lang="th-TH"/>
          </a:p>
        </p:txBody>
      </p:sp>
    </p:spTree>
    <p:extLst>
      <p:ext uri="{BB962C8B-B14F-4D97-AF65-F5344CB8AC3E}">
        <p14:creationId xmlns:p14="http://schemas.microsoft.com/office/powerpoint/2010/main" val="1564621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FA6767-2DBB-4B3F-9628-133C400B680E}" type="datetimeFigureOut">
              <a:rPr lang="th-TH" smtClean="0"/>
              <a:pPr/>
              <a:t>22/12/62</a:t>
            </a:fld>
            <a:endParaRPr lang="th-TH"/>
          </a:p>
        </p:txBody>
      </p:sp>
      <p:sp>
        <p:nvSpPr>
          <p:cNvPr id="3" name="Footer Placeholder 2"/>
          <p:cNvSpPr>
            <a:spLocks noGrp="1"/>
          </p:cNvSpPr>
          <p:nvPr>
            <p:ph type="ftr" sz="quarter" idx="11"/>
          </p:nvPr>
        </p:nvSpPr>
        <p:spPr/>
        <p:txBody>
          <a:bodyPr/>
          <a:lstStyle/>
          <a:p>
            <a:endParaRPr lang="th-TH"/>
          </a:p>
        </p:txBody>
      </p:sp>
      <p:sp>
        <p:nvSpPr>
          <p:cNvPr id="4" name="Slide Number Placeholder 3"/>
          <p:cNvSpPr>
            <a:spLocks noGrp="1"/>
          </p:cNvSpPr>
          <p:nvPr>
            <p:ph type="sldNum" sz="quarter" idx="12"/>
          </p:nvPr>
        </p:nvSpPr>
        <p:spPr/>
        <p:txBody>
          <a:bodyPr/>
          <a:lstStyle/>
          <a:p>
            <a:fld id="{FF85037F-0AD1-4C0B-ABB4-66195121EA47}" type="slidenum">
              <a:rPr lang="th-TH" smtClean="0"/>
              <a:pPr/>
              <a:t>‹#›</a:t>
            </a:fld>
            <a:endParaRPr lang="th-TH"/>
          </a:p>
        </p:txBody>
      </p:sp>
    </p:spTree>
    <p:extLst>
      <p:ext uri="{BB962C8B-B14F-4D97-AF65-F5344CB8AC3E}">
        <p14:creationId xmlns:p14="http://schemas.microsoft.com/office/powerpoint/2010/main" val="600396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h-TH"/>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9FA6767-2DBB-4B3F-9628-133C400B680E}" type="datetimeFigureOut">
              <a:rPr lang="th-TH" smtClean="0"/>
              <a:pPr/>
              <a:t>22/12/62</a:t>
            </a:fld>
            <a:endParaRPr lang="th-TH"/>
          </a:p>
        </p:txBody>
      </p:sp>
      <p:sp>
        <p:nvSpPr>
          <p:cNvPr id="6" name="Footer Placeholder 5"/>
          <p:cNvSpPr>
            <a:spLocks noGrp="1"/>
          </p:cNvSpPr>
          <p:nvPr>
            <p:ph type="ftr" sz="quarter" idx="11"/>
          </p:nvPr>
        </p:nvSpPr>
        <p:spPr/>
        <p:txBody>
          <a:bodyPr/>
          <a:lstStyle/>
          <a:p>
            <a:endParaRPr lang="th-TH"/>
          </a:p>
        </p:txBody>
      </p:sp>
      <p:sp>
        <p:nvSpPr>
          <p:cNvPr id="7" name="Slide Number Placeholder 6"/>
          <p:cNvSpPr>
            <a:spLocks noGrp="1"/>
          </p:cNvSpPr>
          <p:nvPr>
            <p:ph type="sldNum" sz="quarter" idx="12"/>
          </p:nvPr>
        </p:nvSpPr>
        <p:spPr/>
        <p:txBody>
          <a:bodyPr/>
          <a:lstStyle/>
          <a:p>
            <a:fld id="{FF85037F-0AD1-4C0B-ABB4-66195121EA47}" type="slidenum">
              <a:rPr lang="th-TH" smtClean="0"/>
              <a:pPr/>
              <a:t>‹#›</a:t>
            </a:fld>
            <a:endParaRPr lang="th-TH"/>
          </a:p>
        </p:txBody>
      </p:sp>
    </p:spTree>
    <p:extLst>
      <p:ext uri="{BB962C8B-B14F-4D97-AF65-F5344CB8AC3E}">
        <p14:creationId xmlns:p14="http://schemas.microsoft.com/office/powerpoint/2010/main" val="766938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h-TH"/>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h-T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9FA6767-2DBB-4B3F-9628-133C400B680E}" type="datetimeFigureOut">
              <a:rPr lang="th-TH" smtClean="0"/>
              <a:pPr/>
              <a:t>22/12/62</a:t>
            </a:fld>
            <a:endParaRPr lang="th-TH"/>
          </a:p>
        </p:txBody>
      </p:sp>
      <p:sp>
        <p:nvSpPr>
          <p:cNvPr id="6" name="Footer Placeholder 5"/>
          <p:cNvSpPr>
            <a:spLocks noGrp="1"/>
          </p:cNvSpPr>
          <p:nvPr>
            <p:ph type="ftr" sz="quarter" idx="11"/>
          </p:nvPr>
        </p:nvSpPr>
        <p:spPr/>
        <p:txBody>
          <a:bodyPr/>
          <a:lstStyle/>
          <a:p>
            <a:endParaRPr lang="th-TH"/>
          </a:p>
        </p:txBody>
      </p:sp>
      <p:sp>
        <p:nvSpPr>
          <p:cNvPr id="7" name="Slide Number Placeholder 6"/>
          <p:cNvSpPr>
            <a:spLocks noGrp="1"/>
          </p:cNvSpPr>
          <p:nvPr>
            <p:ph type="sldNum" sz="quarter" idx="12"/>
          </p:nvPr>
        </p:nvSpPr>
        <p:spPr/>
        <p:txBody>
          <a:bodyPr/>
          <a:lstStyle/>
          <a:p>
            <a:fld id="{FF85037F-0AD1-4C0B-ABB4-66195121EA47}" type="slidenum">
              <a:rPr lang="th-TH" smtClean="0"/>
              <a:pPr/>
              <a:t>‹#›</a:t>
            </a:fld>
            <a:endParaRPr lang="th-TH"/>
          </a:p>
        </p:txBody>
      </p:sp>
    </p:spTree>
    <p:extLst>
      <p:ext uri="{BB962C8B-B14F-4D97-AF65-F5344CB8AC3E}">
        <p14:creationId xmlns:p14="http://schemas.microsoft.com/office/powerpoint/2010/main" val="2609631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th-TH"/>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FA6767-2DBB-4B3F-9628-133C400B680E}" type="datetimeFigureOut">
              <a:rPr lang="th-TH" smtClean="0"/>
              <a:pPr/>
              <a:t>22/12/62</a:t>
            </a:fld>
            <a:endParaRPr lang="th-TH"/>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h-TH"/>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85037F-0AD1-4C0B-ABB4-66195121EA47}" type="slidenum">
              <a:rPr lang="th-TH" smtClean="0"/>
              <a:pPr/>
              <a:t>‹#›</a:t>
            </a:fld>
            <a:endParaRPr lang="th-TH"/>
          </a:p>
        </p:txBody>
      </p:sp>
    </p:spTree>
    <p:extLst>
      <p:ext uri="{BB962C8B-B14F-4D97-AF65-F5344CB8AC3E}">
        <p14:creationId xmlns:p14="http://schemas.microsoft.com/office/powerpoint/2010/main" val="21472159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jpeg"/></Relationships>
</file>

<file path=ppt/slides/_rels/slide1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79.jpeg"/><Relationship Id="rId13" Type="http://schemas.openxmlformats.org/officeDocument/2006/relationships/image" Target="../media/image84.jpeg"/><Relationship Id="rId3" Type="http://schemas.openxmlformats.org/officeDocument/2006/relationships/image" Target="../media/image74.jpeg"/><Relationship Id="rId7" Type="http://schemas.openxmlformats.org/officeDocument/2006/relationships/image" Target="../media/image78.jpeg"/><Relationship Id="rId12" Type="http://schemas.openxmlformats.org/officeDocument/2006/relationships/image" Target="../media/image83.jpeg"/><Relationship Id="rId2" Type="http://schemas.openxmlformats.org/officeDocument/2006/relationships/image" Target="../media/image73.jpeg"/><Relationship Id="rId1" Type="http://schemas.openxmlformats.org/officeDocument/2006/relationships/slideLayout" Target="../slideLayouts/slideLayout7.xml"/><Relationship Id="rId6" Type="http://schemas.openxmlformats.org/officeDocument/2006/relationships/image" Target="../media/image77.jpeg"/><Relationship Id="rId11" Type="http://schemas.openxmlformats.org/officeDocument/2006/relationships/image" Target="../media/image82.jpeg"/><Relationship Id="rId5" Type="http://schemas.openxmlformats.org/officeDocument/2006/relationships/image" Target="../media/image76.jpeg"/><Relationship Id="rId15" Type="http://schemas.openxmlformats.org/officeDocument/2006/relationships/image" Target="../media/image86.jpeg"/><Relationship Id="rId10" Type="http://schemas.openxmlformats.org/officeDocument/2006/relationships/image" Target="../media/image81.jpeg"/><Relationship Id="rId4" Type="http://schemas.openxmlformats.org/officeDocument/2006/relationships/image" Target="../media/image75.jpeg"/><Relationship Id="rId9" Type="http://schemas.openxmlformats.org/officeDocument/2006/relationships/image" Target="../media/image80.jpeg"/><Relationship Id="rId14" Type="http://schemas.openxmlformats.org/officeDocument/2006/relationships/image" Target="../media/image85.jpeg"/></Relationships>
</file>

<file path=ppt/slides/_rels/slide1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 Id="rId5" Type="http://schemas.openxmlformats.org/officeDocument/2006/relationships/image" Target="../media/image90.jpeg"/><Relationship Id="rId4" Type="http://schemas.openxmlformats.org/officeDocument/2006/relationships/image" Target="../media/image89.jpeg"/></Relationships>
</file>

<file path=ppt/slides/_rels/slide1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7.xml"/><Relationship Id="rId5" Type="http://schemas.openxmlformats.org/officeDocument/2006/relationships/image" Target="../media/image89.jpeg"/><Relationship Id="rId4" Type="http://schemas.openxmlformats.org/officeDocument/2006/relationships/image" Target="../media/image93.png"/></Relationships>
</file>

<file path=ppt/slides/_rels/slide17.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image" Target="../media/image94.jpeg"/><Relationship Id="rId1" Type="http://schemas.openxmlformats.org/officeDocument/2006/relationships/slideLayout" Target="../slideLayouts/slideLayout7.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 Id="rId9" Type="http://schemas.openxmlformats.org/officeDocument/2006/relationships/image" Target="../media/image101.jpeg"/></Relationships>
</file>

<file path=ppt/slides/_rels/slide1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5.png"/><Relationship Id="rId7" Type="http://schemas.openxmlformats.org/officeDocument/2006/relationships/image" Target="../media/image109.jpeg"/><Relationship Id="rId2" Type="http://schemas.openxmlformats.org/officeDocument/2006/relationships/image" Target="../media/image104.png"/><Relationship Id="rId1" Type="http://schemas.openxmlformats.org/officeDocument/2006/relationships/slideLayout" Target="../slideLayouts/slideLayout4.xml"/><Relationship Id="rId6" Type="http://schemas.openxmlformats.org/officeDocument/2006/relationships/image" Target="../media/image108.jpeg"/><Relationship Id="rId11" Type="http://schemas.openxmlformats.org/officeDocument/2006/relationships/image" Target="../media/image113.jpeg"/><Relationship Id="rId5" Type="http://schemas.openxmlformats.org/officeDocument/2006/relationships/image" Target="../media/image107.jpeg"/><Relationship Id="rId10" Type="http://schemas.openxmlformats.org/officeDocument/2006/relationships/image" Target="../media/image112.jpeg"/><Relationship Id="rId4" Type="http://schemas.openxmlformats.org/officeDocument/2006/relationships/image" Target="../media/image106.jpeg"/><Relationship Id="rId9" Type="http://schemas.openxmlformats.org/officeDocument/2006/relationships/image" Target="../media/image111.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115.jpeg"/><Relationship Id="rId7" Type="http://schemas.openxmlformats.org/officeDocument/2006/relationships/image" Target="../media/image119.jpeg"/><Relationship Id="rId2" Type="http://schemas.openxmlformats.org/officeDocument/2006/relationships/image" Target="../media/image114.jpeg"/><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21.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20.png"/><Relationship Id="rId7" Type="http://schemas.openxmlformats.org/officeDocument/2006/relationships/image" Target="../media/image123.jpeg"/><Relationship Id="rId12" Type="http://schemas.openxmlformats.org/officeDocument/2006/relationships/image" Target="../media/image12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2.jpeg"/><Relationship Id="rId11" Type="http://schemas.openxmlformats.org/officeDocument/2006/relationships/image" Target="../media/image127.jpeg"/><Relationship Id="rId5" Type="http://schemas.openxmlformats.org/officeDocument/2006/relationships/image" Target="../media/image4.jpeg"/><Relationship Id="rId10" Type="http://schemas.openxmlformats.org/officeDocument/2006/relationships/image" Target="../media/image126.jpeg"/><Relationship Id="rId4" Type="http://schemas.openxmlformats.org/officeDocument/2006/relationships/image" Target="../media/image121.jpeg"/><Relationship Id="rId9" Type="http://schemas.openxmlformats.org/officeDocument/2006/relationships/image" Target="../media/image125.jpeg"/></Relationships>
</file>

<file path=ppt/slides/_rels/slide22.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image" Target="../media/image129.jpeg"/><Relationship Id="rId7" Type="http://schemas.openxmlformats.org/officeDocument/2006/relationships/image" Target="../media/image13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1.jpeg"/><Relationship Id="rId5" Type="http://schemas.openxmlformats.org/officeDocument/2006/relationships/image" Target="../media/image66.jpeg"/><Relationship Id="rId4" Type="http://schemas.openxmlformats.org/officeDocument/2006/relationships/image" Target="../media/image130.jpeg"/><Relationship Id="rId9" Type="http://schemas.openxmlformats.org/officeDocument/2006/relationships/image" Target="../media/image134.jpeg"/></Relationships>
</file>

<file path=ppt/slides/_rels/slide23.xml.rels><?xml version="1.0" encoding="UTF-8" standalone="yes"?>
<Relationships xmlns="http://schemas.openxmlformats.org/package/2006/relationships"><Relationship Id="rId8" Type="http://schemas.openxmlformats.org/officeDocument/2006/relationships/image" Target="../media/image140.jpeg"/><Relationship Id="rId13" Type="http://schemas.openxmlformats.org/officeDocument/2006/relationships/image" Target="../media/image145.jpeg"/><Relationship Id="rId18" Type="http://schemas.openxmlformats.org/officeDocument/2006/relationships/image" Target="../media/image150.jpeg"/><Relationship Id="rId3" Type="http://schemas.openxmlformats.org/officeDocument/2006/relationships/image" Target="../media/image75.jpeg"/><Relationship Id="rId7" Type="http://schemas.openxmlformats.org/officeDocument/2006/relationships/image" Target="../media/image139.jpeg"/><Relationship Id="rId12" Type="http://schemas.openxmlformats.org/officeDocument/2006/relationships/image" Target="../media/image144.jpeg"/><Relationship Id="rId17" Type="http://schemas.openxmlformats.org/officeDocument/2006/relationships/image" Target="../media/image149.jpeg"/><Relationship Id="rId2" Type="http://schemas.openxmlformats.org/officeDocument/2006/relationships/image" Target="../media/image135.jpeg"/><Relationship Id="rId16" Type="http://schemas.openxmlformats.org/officeDocument/2006/relationships/image" Target="../media/image148.jpeg"/><Relationship Id="rId20" Type="http://schemas.openxmlformats.org/officeDocument/2006/relationships/image" Target="../media/image152.jpeg"/><Relationship Id="rId1" Type="http://schemas.openxmlformats.org/officeDocument/2006/relationships/slideLayout" Target="../slideLayouts/slideLayout1.xml"/><Relationship Id="rId6" Type="http://schemas.openxmlformats.org/officeDocument/2006/relationships/image" Target="../media/image138.jpeg"/><Relationship Id="rId11" Type="http://schemas.openxmlformats.org/officeDocument/2006/relationships/image" Target="../media/image143.jpeg"/><Relationship Id="rId5" Type="http://schemas.openxmlformats.org/officeDocument/2006/relationships/image" Target="../media/image137.jpeg"/><Relationship Id="rId15" Type="http://schemas.openxmlformats.org/officeDocument/2006/relationships/image" Target="../media/image147.jpeg"/><Relationship Id="rId10" Type="http://schemas.openxmlformats.org/officeDocument/2006/relationships/image" Target="../media/image142.jpeg"/><Relationship Id="rId19" Type="http://schemas.openxmlformats.org/officeDocument/2006/relationships/image" Target="../media/image151.jpeg"/><Relationship Id="rId4" Type="http://schemas.openxmlformats.org/officeDocument/2006/relationships/image" Target="../media/image136.png"/><Relationship Id="rId9" Type="http://schemas.openxmlformats.org/officeDocument/2006/relationships/image" Target="../media/image141.jpeg"/><Relationship Id="rId14" Type="http://schemas.openxmlformats.org/officeDocument/2006/relationships/image" Target="../media/image146.jpeg"/></Relationships>
</file>

<file path=ppt/slides/_rels/slide24.xml.rels><?xml version="1.0" encoding="UTF-8" standalone="yes"?>
<Relationships xmlns="http://schemas.openxmlformats.org/package/2006/relationships"><Relationship Id="rId8" Type="http://schemas.openxmlformats.org/officeDocument/2006/relationships/image" Target="../media/image159.png"/><Relationship Id="rId13" Type="http://schemas.openxmlformats.org/officeDocument/2006/relationships/image" Target="../media/image164.jpeg"/><Relationship Id="rId3" Type="http://schemas.openxmlformats.org/officeDocument/2006/relationships/image" Target="../media/image154.jpeg"/><Relationship Id="rId7" Type="http://schemas.openxmlformats.org/officeDocument/2006/relationships/image" Target="../media/image158.jpeg"/><Relationship Id="rId12" Type="http://schemas.openxmlformats.org/officeDocument/2006/relationships/image" Target="../media/image163.jpeg"/><Relationship Id="rId2" Type="http://schemas.openxmlformats.org/officeDocument/2006/relationships/image" Target="../media/image153.jpeg"/><Relationship Id="rId1" Type="http://schemas.openxmlformats.org/officeDocument/2006/relationships/slideLayout" Target="../slideLayouts/slideLayout7.xml"/><Relationship Id="rId6" Type="http://schemas.openxmlformats.org/officeDocument/2006/relationships/image" Target="../media/image157.png"/><Relationship Id="rId11" Type="http://schemas.openxmlformats.org/officeDocument/2006/relationships/image" Target="../media/image162.jpeg"/><Relationship Id="rId5" Type="http://schemas.openxmlformats.org/officeDocument/2006/relationships/image" Target="../media/image156.jpeg"/><Relationship Id="rId15" Type="http://schemas.openxmlformats.org/officeDocument/2006/relationships/image" Target="../media/image166.jpeg"/><Relationship Id="rId10" Type="http://schemas.openxmlformats.org/officeDocument/2006/relationships/image" Target="../media/image161.jpeg"/><Relationship Id="rId4" Type="http://schemas.openxmlformats.org/officeDocument/2006/relationships/image" Target="../media/image155.jpeg"/><Relationship Id="rId9" Type="http://schemas.openxmlformats.org/officeDocument/2006/relationships/image" Target="../media/image160.jpeg"/><Relationship Id="rId14" Type="http://schemas.openxmlformats.org/officeDocument/2006/relationships/image" Target="../media/image165.jpeg"/></Relationships>
</file>

<file path=ppt/slides/_rels/slide25.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image" Target="../media/image169.emf"/><Relationship Id="rId4" Type="http://schemas.openxmlformats.org/officeDocument/2006/relationships/image" Target="../media/image168.png"/></Relationships>
</file>

<file path=ppt/slides/_rels/slide26.xml.rels><?xml version="1.0" encoding="UTF-8" standalone="yes"?>
<Relationships xmlns="http://schemas.openxmlformats.org/package/2006/relationships"><Relationship Id="rId8" Type="http://schemas.openxmlformats.org/officeDocument/2006/relationships/image" Target="../media/image177.jpeg"/><Relationship Id="rId3" Type="http://schemas.openxmlformats.org/officeDocument/2006/relationships/image" Target="../media/image172.jpeg"/><Relationship Id="rId7" Type="http://schemas.openxmlformats.org/officeDocument/2006/relationships/image" Target="../media/image176.jpeg"/><Relationship Id="rId2" Type="http://schemas.openxmlformats.org/officeDocument/2006/relationships/image" Target="../media/image171.jpeg"/><Relationship Id="rId1" Type="http://schemas.openxmlformats.org/officeDocument/2006/relationships/slideLayout" Target="../slideLayouts/slideLayout7.xml"/><Relationship Id="rId6" Type="http://schemas.openxmlformats.org/officeDocument/2006/relationships/image" Target="../media/image175.jpeg"/><Relationship Id="rId5" Type="http://schemas.openxmlformats.org/officeDocument/2006/relationships/image" Target="../media/image174.jpeg"/><Relationship Id="rId10" Type="http://schemas.openxmlformats.org/officeDocument/2006/relationships/image" Target="../media/image179.jpeg"/><Relationship Id="rId4" Type="http://schemas.openxmlformats.org/officeDocument/2006/relationships/image" Target="../media/image173.jpeg"/><Relationship Id="rId9" Type="http://schemas.openxmlformats.org/officeDocument/2006/relationships/image" Target="../media/image178.jpeg"/></Relationships>
</file>

<file path=ppt/slides/_rels/slide27.xml.rels><?xml version="1.0" encoding="UTF-8" standalone="yes"?>
<Relationships xmlns="http://schemas.openxmlformats.org/package/2006/relationships"><Relationship Id="rId3" Type="http://schemas.openxmlformats.org/officeDocument/2006/relationships/image" Target="../media/image180.jpeg"/><Relationship Id="rId7" Type="http://schemas.openxmlformats.org/officeDocument/2006/relationships/image" Target="../media/image126.jpeg"/><Relationship Id="rId2"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182.jpeg"/><Relationship Id="rId5" Type="http://schemas.openxmlformats.org/officeDocument/2006/relationships/image" Target="../media/image181.jpeg"/><Relationship Id="rId4" Type="http://schemas.openxmlformats.org/officeDocument/2006/relationships/image" Target="../media/image133.jpeg"/></Relationships>
</file>

<file path=ppt/slides/_rels/slide28.xml.rels><?xml version="1.0" encoding="UTF-8" standalone="yes"?>
<Relationships xmlns="http://schemas.openxmlformats.org/package/2006/relationships"><Relationship Id="rId8" Type="http://schemas.openxmlformats.org/officeDocument/2006/relationships/image" Target="../media/image186.jpeg"/><Relationship Id="rId13" Type="http://schemas.openxmlformats.org/officeDocument/2006/relationships/image" Target="../media/image191.png"/><Relationship Id="rId18" Type="http://schemas.openxmlformats.org/officeDocument/2006/relationships/image" Target="../media/image196.jpeg"/><Relationship Id="rId3" Type="http://schemas.openxmlformats.org/officeDocument/2006/relationships/image" Target="../media/image183.jpeg"/><Relationship Id="rId7" Type="http://schemas.openxmlformats.org/officeDocument/2006/relationships/image" Target="../media/image121.jpeg"/><Relationship Id="rId12" Type="http://schemas.openxmlformats.org/officeDocument/2006/relationships/image" Target="../media/image190.jpeg"/><Relationship Id="rId17" Type="http://schemas.openxmlformats.org/officeDocument/2006/relationships/image" Target="../media/image195.jpeg"/><Relationship Id="rId2" Type="http://schemas.openxmlformats.org/officeDocument/2006/relationships/notesSlide" Target="../notesSlides/notesSlide10.xml"/><Relationship Id="rId16" Type="http://schemas.openxmlformats.org/officeDocument/2006/relationships/image" Target="../media/image194.jpeg"/><Relationship Id="rId1" Type="http://schemas.openxmlformats.org/officeDocument/2006/relationships/slideLayout" Target="../slideLayouts/slideLayout2.xml"/><Relationship Id="rId6" Type="http://schemas.openxmlformats.org/officeDocument/2006/relationships/image" Target="../media/image185.jpeg"/><Relationship Id="rId11" Type="http://schemas.openxmlformats.org/officeDocument/2006/relationships/image" Target="../media/image189.jpeg"/><Relationship Id="rId5" Type="http://schemas.openxmlformats.org/officeDocument/2006/relationships/image" Target="../media/image184.jpeg"/><Relationship Id="rId15" Type="http://schemas.openxmlformats.org/officeDocument/2006/relationships/image" Target="../media/image193.jpeg"/><Relationship Id="rId10" Type="http://schemas.openxmlformats.org/officeDocument/2006/relationships/image" Target="../media/image188.jpeg"/><Relationship Id="rId4" Type="http://schemas.openxmlformats.org/officeDocument/2006/relationships/image" Target="../media/image125.jpeg"/><Relationship Id="rId9" Type="http://schemas.openxmlformats.org/officeDocument/2006/relationships/image" Target="../media/image187.png"/><Relationship Id="rId14" Type="http://schemas.openxmlformats.org/officeDocument/2006/relationships/image" Target="../media/image192.jpeg"/></Relationships>
</file>

<file path=ppt/slides/_rels/slide29.xml.rels><?xml version="1.0" encoding="UTF-8" standalone="yes"?>
<Relationships xmlns="http://schemas.openxmlformats.org/package/2006/relationships"><Relationship Id="rId8" Type="http://schemas.openxmlformats.org/officeDocument/2006/relationships/image" Target="../media/image202.jpeg"/><Relationship Id="rId13" Type="http://schemas.openxmlformats.org/officeDocument/2006/relationships/image" Target="../media/image205.jpeg"/><Relationship Id="rId3" Type="http://schemas.openxmlformats.org/officeDocument/2006/relationships/image" Target="../media/image198.png"/><Relationship Id="rId7" Type="http://schemas.openxmlformats.org/officeDocument/2006/relationships/image" Target="../media/image201.png"/><Relationship Id="rId12" Type="http://schemas.openxmlformats.org/officeDocument/2006/relationships/image" Target="../media/image134.jpeg"/><Relationship Id="rId2" Type="http://schemas.openxmlformats.org/officeDocument/2006/relationships/image" Target="../media/image197.jpeg"/><Relationship Id="rId16" Type="http://schemas.openxmlformats.org/officeDocument/2006/relationships/image" Target="../media/image206.jpeg"/><Relationship Id="rId1" Type="http://schemas.openxmlformats.org/officeDocument/2006/relationships/slideLayout" Target="../slideLayouts/slideLayout2.xml"/><Relationship Id="rId6" Type="http://schemas.openxmlformats.org/officeDocument/2006/relationships/image" Target="../media/image200.jpeg"/><Relationship Id="rId11" Type="http://schemas.openxmlformats.org/officeDocument/2006/relationships/image" Target="../media/image204.jpeg"/><Relationship Id="rId5" Type="http://schemas.microsoft.com/office/2007/relationships/hdphoto" Target="../media/hdphoto2.wdp"/><Relationship Id="rId15" Type="http://schemas.openxmlformats.org/officeDocument/2006/relationships/image" Target="../media/image187.png"/><Relationship Id="rId10" Type="http://schemas.openxmlformats.org/officeDocument/2006/relationships/image" Target="../media/image1.jpeg"/><Relationship Id="rId4" Type="http://schemas.openxmlformats.org/officeDocument/2006/relationships/image" Target="../media/image199.png"/><Relationship Id="rId9" Type="http://schemas.openxmlformats.org/officeDocument/2006/relationships/image" Target="../media/image203.png"/><Relationship Id="rId14" Type="http://schemas.openxmlformats.org/officeDocument/2006/relationships/image" Target="../media/image56.jpeg"/></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18" Type="http://schemas.openxmlformats.org/officeDocument/2006/relationships/image" Target="../media/image23.jpeg"/><Relationship Id="rId26" Type="http://schemas.openxmlformats.org/officeDocument/2006/relationships/image" Target="../media/image31.jpeg"/><Relationship Id="rId3" Type="http://schemas.openxmlformats.org/officeDocument/2006/relationships/image" Target="../media/image8.jpeg"/><Relationship Id="rId21" Type="http://schemas.openxmlformats.org/officeDocument/2006/relationships/image" Target="../media/image26.jpeg"/><Relationship Id="rId7" Type="http://schemas.openxmlformats.org/officeDocument/2006/relationships/image" Target="../media/image12.jpeg"/><Relationship Id="rId12" Type="http://schemas.openxmlformats.org/officeDocument/2006/relationships/image" Target="../media/image17.jpeg"/><Relationship Id="rId17" Type="http://schemas.openxmlformats.org/officeDocument/2006/relationships/image" Target="../media/image22.jpeg"/><Relationship Id="rId25" Type="http://schemas.openxmlformats.org/officeDocument/2006/relationships/image" Target="../media/image30.jpeg"/><Relationship Id="rId33" Type="http://schemas.openxmlformats.org/officeDocument/2006/relationships/image" Target="../media/image38.jpeg"/><Relationship Id="rId2" Type="http://schemas.openxmlformats.org/officeDocument/2006/relationships/image" Target="../media/image7.jpeg"/><Relationship Id="rId16" Type="http://schemas.openxmlformats.org/officeDocument/2006/relationships/image" Target="../media/image21.jpeg"/><Relationship Id="rId20" Type="http://schemas.openxmlformats.org/officeDocument/2006/relationships/image" Target="../media/image25.jpeg"/><Relationship Id="rId29"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image" Target="../media/image16.jpeg"/><Relationship Id="rId24" Type="http://schemas.openxmlformats.org/officeDocument/2006/relationships/image" Target="../media/image29.jpeg"/><Relationship Id="rId32" Type="http://schemas.openxmlformats.org/officeDocument/2006/relationships/image" Target="../media/image37.jpeg"/><Relationship Id="rId5" Type="http://schemas.openxmlformats.org/officeDocument/2006/relationships/image" Target="../media/image10.jpeg"/><Relationship Id="rId15" Type="http://schemas.openxmlformats.org/officeDocument/2006/relationships/image" Target="../media/image20.jpeg"/><Relationship Id="rId23" Type="http://schemas.openxmlformats.org/officeDocument/2006/relationships/image" Target="../media/image28.jpeg"/><Relationship Id="rId28" Type="http://schemas.openxmlformats.org/officeDocument/2006/relationships/image" Target="../media/image33.jpeg"/><Relationship Id="rId10" Type="http://schemas.openxmlformats.org/officeDocument/2006/relationships/image" Target="../media/image15.jpeg"/><Relationship Id="rId19" Type="http://schemas.openxmlformats.org/officeDocument/2006/relationships/image" Target="../media/image24.jpeg"/><Relationship Id="rId31" Type="http://schemas.openxmlformats.org/officeDocument/2006/relationships/image" Target="../media/image36.jpeg"/><Relationship Id="rId4" Type="http://schemas.openxmlformats.org/officeDocument/2006/relationships/image" Target="../media/image9.jpeg"/><Relationship Id="rId9" Type="http://schemas.openxmlformats.org/officeDocument/2006/relationships/image" Target="../media/image14.jpeg"/><Relationship Id="rId14" Type="http://schemas.openxmlformats.org/officeDocument/2006/relationships/image" Target="../media/image19.jpeg"/><Relationship Id="rId22" Type="http://schemas.openxmlformats.org/officeDocument/2006/relationships/image" Target="../media/image27.jpeg"/><Relationship Id="rId27" Type="http://schemas.openxmlformats.org/officeDocument/2006/relationships/image" Target="../media/image32.jpeg"/><Relationship Id="rId30" Type="http://schemas.openxmlformats.org/officeDocument/2006/relationships/image" Target="../media/image35.jpeg"/></Relationships>
</file>

<file path=ppt/slides/_rels/slide30.xml.rels><?xml version="1.0" encoding="UTF-8" standalone="yes"?>
<Relationships xmlns="http://schemas.openxmlformats.org/package/2006/relationships"><Relationship Id="rId8" Type="http://schemas.openxmlformats.org/officeDocument/2006/relationships/image" Target="../media/image211.jpeg"/><Relationship Id="rId13" Type="http://schemas.openxmlformats.org/officeDocument/2006/relationships/image" Target="../media/image216.jpeg"/><Relationship Id="rId3" Type="http://schemas.openxmlformats.org/officeDocument/2006/relationships/image" Target="../media/image54.jpeg"/><Relationship Id="rId7" Type="http://schemas.openxmlformats.org/officeDocument/2006/relationships/image" Target="../media/image210.jpeg"/><Relationship Id="rId12" Type="http://schemas.openxmlformats.org/officeDocument/2006/relationships/image" Target="../media/image215.jpeg"/><Relationship Id="rId2" Type="http://schemas.openxmlformats.org/officeDocument/2006/relationships/image" Target="../media/image207.jpeg"/><Relationship Id="rId1" Type="http://schemas.openxmlformats.org/officeDocument/2006/relationships/slideLayout" Target="../slideLayouts/slideLayout7.xml"/><Relationship Id="rId6" Type="http://schemas.openxmlformats.org/officeDocument/2006/relationships/image" Target="../media/image209.jpeg"/><Relationship Id="rId11" Type="http://schemas.openxmlformats.org/officeDocument/2006/relationships/image" Target="../media/image214.jpeg"/><Relationship Id="rId5" Type="http://schemas.openxmlformats.org/officeDocument/2006/relationships/image" Target="../media/image71.png"/><Relationship Id="rId10" Type="http://schemas.openxmlformats.org/officeDocument/2006/relationships/image" Target="../media/image213.jpeg"/><Relationship Id="rId4" Type="http://schemas.openxmlformats.org/officeDocument/2006/relationships/image" Target="../media/image208.jpeg"/><Relationship Id="rId9" Type="http://schemas.openxmlformats.org/officeDocument/2006/relationships/image" Target="../media/image212.jpeg"/><Relationship Id="rId14" Type="http://schemas.openxmlformats.org/officeDocument/2006/relationships/image" Target="../media/image217.jpeg"/></Relationships>
</file>

<file path=ppt/slides/_rels/slide31.xml.rels><?xml version="1.0" encoding="UTF-8" standalone="yes"?>
<Relationships xmlns="http://schemas.openxmlformats.org/package/2006/relationships"><Relationship Id="rId8" Type="http://schemas.openxmlformats.org/officeDocument/2006/relationships/image" Target="../media/image223.jpeg"/><Relationship Id="rId13" Type="http://schemas.openxmlformats.org/officeDocument/2006/relationships/image" Target="../media/image228.jpeg"/><Relationship Id="rId3" Type="http://schemas.openxmlformats.org/officeDocument/2006/relationships/image" Target="../media/image219.jpeg"/><Relationship Id="rId7" Type="http://schemas.openxmlformats.org/officeDocument/2006/relationships/image" Target="../media/image58.jpeg"/><Relationship Id="rId12" Type="http://schemas.openxmlformats.org/officeDocument/2006/relationships/image" Target="../media/image227.jpeg"/><Relationship Id="rId2" Type="http://schemas.openxmlformats.org/officeDocument/2006/relationships/image" Target="../media/image218.jpeg"/><Relationship Id="rId1" Type="http://schemas.openxmlformats.org/officeDocument/2006/relationships/slideLayout" Target="../slideLayouts/slideLayout2.xml"/><Relationship Id="rId6" Type="http://schemas.openxmlformats.org/officeDocument/2006/relationships/image" Target="../media/image222.jpeg"/><Relationship Id="rId11" Type="http://schemas.openxmlformats.org/officeDocument/2006/relationships/image" Target="../media/image226.jpeg"/><Relationship Id="rId5" Type="http://schemas.openxmlformats.org/officeDocument/2006/relationships/image" Target="../media/image221.jpeg"/><Relationship Id="rId10" Type="http://schemas.openxmlformats.org/officeDocument/2006/relationships/image" Target="../media/image225.jpeg"/><Relationship Id="rId4" Type="http://schemas.openxmlformats.org/officeDocument/2006/relationships/image" Target="../media/image220.jpeg"/><Relationship Id="rId9" Type="http://schemas.openxmlformats.org/officeDocument/2006/relationships/image" Target="../media/image224.jpeg"/></Relationships>
</file>

<file path=ppt/slides/_rels/slide32.xml.rels><?xml version="1.0" encoding="UTF-8" standalone="yes"?>
<Relationships xmlns="http://schemas.openxmlformats.org/package/2006/relationships"><Relationship Id="rId8" Type="http://schemas.openxmlformats.org/officeDocument/2006/relationships/image" Target="../media/image232.jpeg"/><Relationship Id="rId3" Type="http://schemas.openxmlformats.org/officeDocument/2006/relationships/image" Target="../media/image183.jpeg"/><Relationship Id="rId7" Type="http://schemas.openxmlformats.org/officeDocument/2006/relationships/image" Target="../media/image23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0.jpeg"/><Relationship Id="rId5" Type="http://schemas.openxmlformats.org/officeDocument/2006/relationships/image" Target="../media/image189.jpeg"/><Relationship Id="rId4" Type="http://schemas.openxmlformats.org/officeDocument/2006/relationships/image" Target="../media/image229.jpeg"/></Relationships>
</file>

<file path=ppt/slides/_rels/slide33.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221.jpeg"/></Relationships>
</file>

<file path=ppt/slides/_rels/slide34.xml.rels><?xml version="1.0" encoding="UTF-8" standalone="yes"?>
<Relationships xmlns="http://schemas.openxmlformats.org/package/2006/relationships"><Relationship Id="rId3" Type="http://schemas.openxmlformats.org/officeDocument/2006/relationships/image" Target="../media/image235.jpeg"/><Relationship Id="rId7" Type="http://schemas.openxmlformats.org/officeDocument/2006/relationships/image" Target="../media/image238.jpeg"/><Relationship Id="rId2" Type="http://schemas.openxmlformats.org/officeDocument/2006/relationships/image" Target="../media/image234.jpeg"/><Relationship Id="rId1" Type="http://schemas.openxmlformats.org/officeDocument/2006/relationships/slideLayout" Target="../slideLayouts/slideLayout2.xml"/><Relationship Id="rId6" Type="http://schemas.openxmlformats.org/officeDocument/2006/relationships/image" Target="../media/image233.jpeg"/><Relationship Id="rId5" Type="http://schemas.openxmlformats.org/officeDocument/2006/relationships/image" Target="../media/image237.jpeg"/><Relationship Id="rId4" Type="http://schemas.openxmlformats.org/officeDocument/2006/relationships/image" Target="../media/image236.jpeg"/></Relationships>
</file>

<file path=ppt/slides/_rels/slide35.xml.rels><?xml version="1.0" encoding="UTF-8" standalone="yes"?>
<Relationships xmlns="http://schemas.openxmlformats.org/package/2006/relationships"><Relationship Id="rId8" Type="http://schemas.openxmlformats.org/officeDocument/2006/relationships/image" Target="../media/image245.png"/><Relationship Id="rId13" Type="http://schemas.openxmlformats.org/officeDocument/2006/relationships/image" Target="../media/image250.png"/><Relationship Id="rId18" Type="http://schemas.openxmlformats.org/officeDocument/2006/relationships/image" Target="../media/image255.png"/><Relationship Id="rId26" Type="http://schemas.openxmlformats.org/officeDocument/2006/relationships/image" Target="../media/image263.jpeg"/><Relationship Id="rId39" Type="http://schemas.openxmlformats.org/officeDocument/2006/relationships/image" Target="../media/image276.png"/><Relationship Id="rId3" Type="http://schemas.openxmlformats.org/officeDocument/2006/relationships/image" Target="../media/image240.emf"/><Relationship Id="rId21" Type="http://schemas.openxmlformats.org/officeDocument/2006/relationships/image" Target="../media/image258.png"/><Relationship Id="rId34" Type="http://schemas.openxmlformats.org/officeDocument/2006/relationships/image" Target="../media/image271.png"/><Relationship Id="rId42" Type="http://schemas.openxmlformats.org/officeDocument/2006/relationships/image" Target="../media/image279.jpeg"/><Relationship Id="rId7" Type="http://schemas.openxmlformats.org/officeDocument/2006/relationships/image" Target="../media/image244.png"/><Relationship Id="rId12" Type="http://schemas.openxmlformats.org/officeDocument/2006/relationships/image" Target="../media/image249.png"/><Relationship Id="rId17" Type="http://schemas.openxmlformats.org/officeDocument/2006/relationships/image" Target="../media/image254.png"/><Relationship Id="rId25" Type="http://schemas.openxmlformats.org/officeDocument/2006/relationships/image" Target="../media/image262.png"/><Relationship Id="rId33" Type="http://schemas.openxmlformats.org/officeDocument/2006/relationships/image" Target="../media/image270.jpeg"/><Relationship Id="rId38" Type="http://schemas.openxmlformats.org/officeDocument/2006/relationships/image" Target="../media/image275.jpeg"/><Relationship Id="rId2" Type="http://schemas.openxmlformats.org/officeDocument/2006/relationships/image" Target="../media/image239.emf"/><Relationship Id="rId16" Type="http://schemas.openxmlformats.org/officeDocument/2006/relationships/image" Target="../media/image253.png"/><Relationship Id="rId20" Type="http://schemas.openxmlformats.org/officeDocument/2006/relationships/image" Target="../media/image257.png"/><Relationship Id="rId29" Type="http://schemas.openxmlformats.org/officeDocument/2006/relationships/image" Target="../media/image266.png"/><Relationship Id="rId41" Type="http://schemas.openxmlformats.org/officeDocument/2006/relationships/image" Target="../media/image278.jpeg"/><Relationship Id="rId1" Type="http://schemas.openxmlformats.org/officeDocument/2006/relationships/slideLayout" Target="../slideLayouts/slideLayout2.xml"/><Relationship Id="rId6" Type="http://schemas.openxmlformats.org/officeDocument/2006/relationships/image" Target="../media/image243.png"/><Relationship Id="rId11" Type="http://schemas.openxmlformats.org/officeDocument/2006/relationships/image" Target="../media/image248.png"/><Relationship Id="rId24" Type="http://schemas.openxmlformats.org/officeDocument/2006/relationships/image" Target="../media/image261.png"/><Relationship Id="rId32" Type="http://schemas.openxmlformats.org/officeDocument/2006/relationships/image" Target="../media/image269.png"/><Relationship Id="rId37" Type="http://schemas.openxmlformats.org/officeDocument/2006/relationships/image" Target="../media/image274.jpeg"/><Relationship Id="rId40" Type="http://schemas.openxmlformats.org/officeDocument/2006/relationships/image" Target="../media/image277.jpeg"/><Relationship Id="rId5" Type="http://schemas.openxmlformats.org/officeDocument/2006/relationships/image" Target="../media/image242.png"/><Relationship Id="rId15" Type="http://schemas.openxmlformats.org/officeDocument/2006/relationships/image" Target="../media/image252.png"/><Relationship Id="rId23" Type="http://schemas.openxmlformats.org/officeDocument/2006/relationships/image" Target="../media/image260.png"/><Relationship Id="rId28" Type="http://schemas.openxmlformats.org/officeDocument/2006/relationships/image" Target="../media/image265.jpeg"/><Relationship Id="rId36" Type="http://schemas.openxmlformats.org/officeDocument/2006/relationships/image" Target="../media/image273.png"/><Relationship Id="rId10" Type="http://schemas.openxmlformats.org/officeDocument/2006/relationships/image" Target="../media/image247.png"/><Relationship Id="rId19" Type="http://schemas.openxmlformats.org/officeDocument/2006/relationships/image" Target="../media/image256.png"/><Relationship Id="rId31" Type="http://schemas.openxmlformats.org/officeDocument/2006/relationships/image" Target="../media/image268.png"/><Relationship Id="rId4" Type="http://schemas.openxmlformats.org/officeDocument/2006/relationships/image" Target="../media/image241.png"/><Relationship Id="rId9" Type="http://schemas.openxmlformats.org/officeDocument/2006/relationships/image" Target="../media/image246.png"/><Relationship Id="rId14" Type="http://schemas.openxmlformats.org/officeDocument/2006/relationships/image" Target="../media/image251.png"/><Relationship Id="rId22" Type="http://schemas.openxmlformats.org/officeDocument/2006/relationships/image" Target="../media/image259.png"/><Relationship Id="rId27" Type="http://schemas.openxmlformats.org/officeDocument/2006/relationships/image" Target="../media/image264.jpeg"/><Relationship Id="rId30" Type="http://schemas.openxmlformats.org/officeDocument/2006/relationships/image" Target="../media/image267.png"/><Relationship Id="rId35" Type="http://schemas.openxmlformats.org/officeDocument/2006/relationships/image" Target="../media/image272.jpeg"/></Relationships>
</file>

<file path=ppt/slides/_rels/slide36.xml.rels><?xml version="1.0" encoding="UTF-8" standalone="yes"?>
<Relationships xmlns="http://schemas.openxmlformats.org/package/2006/relationships"><Relationship Id="rId8" Type="http://schemas.openxmlformats.org/officeDocument/2006/relationships/image" Target="../media/image286.png"/><Relationship Id="rId13" Type="http://schemas.openxmlformats.org/officeDocument/2006/relationships/image" Target="../media/image276.png"/><Relationship Id="rId3" Type="http://schemas.openxmlformats.org/officeDocument/2006/relationships/image" Target="../media/image281.png"/><Relationship Id="rId7" Type="http://schemas.openxmlformats.org/officeDocument/2006/relationships/image" Target="../media/image285.jpeg"/><Relationship Id="rId12" Type="http://schemas.openxmlformats.org/officeDocument/2006/relationships/image" Target="../media/image289.jpeg"/><Relationship Id="rId2" Type="http://schemas.openxmlformats.org/officeDocument/2006/relationships/image" Target="../media/image280.jpeg"/><Relationship Id="rId16" Type="http://schemas.openxmlformats.org/officeDocument/2006/relationships/image" Target="../media/image292.jpeg"/><Relationship Id="rId1" Type="http://schemas.openxmlformats.org/officeDocument/2006/relationships/slideLayout" Target="../slideLayouts/slideLayout7.xml"/><Relationship Id="rId6" Type="http://schemas.openxmlformats.org/officeDocument/2006/relationships/image" Target="../media/image284.png"/><Relationship Id="rId11" Type="http://schemas.openxmlformats.org/officeDocument/2006/relationships/image" Target="../media/image288.jpeg"/><Relationship Id="rId5" Type="http://schemas.openxmlformats.org/officeDocument/2006/relationships/image" Target="../media/image283.png"/><Relationship Id="rId15" Type="http://schemas.openxmlformats.org/officeDocument/2006/relationships/image" Target="../media/image291.jpeg"/><Relationship Id="rId10" Type="http://schemas.openxmlformats.org/officeDocument/2006/relationships/image" Target="../media/image287.png"/><Relationship Id="rId4" Type="http://schemas.openxmlformats.org/officeDocument/2006/relationships/image" Target="../media/image282.png"/><Relationship Id="rId9" Type="http://schemas.openxmlformats.org/officeDocument/2006/relationships/image" Target="../media/image272.jpeg"/><Relationship Id="rId14" Type="http://schemas.openxmlformats.org/officeDocument/2006/relationships/image" Target="../media/image290.jpeg"/></Relationships>
</file>

<file path=ppt/slides/_rels/slide37.xml.rels><?xml version="1.0" encoding="UTF-8" standalone="yes"?>
<Relationships xmlns="http://schemas.openxmlformats.org/package/2006/relationships"><Relationship Id="rId3" Type="http://schemas.openxmlformats.org/officeDocument/2006/relationships/image" Target="../media/image294.jpeg"/><Relationship Id="rId2" Type="http://schemas.openxmlformats.org/officeDocument/2006/relationships/image" Target="../media/image293.png"/><Relationship Id="rId1" Type="http://schemas.openxmlformats.org/officeDocument/2006/relationships/slideLayout" Target="../slideLayouts/slideLayout7.xml"/><Relationship Id="rId6" Type="http://schemas.openxmlformats.org/officeDocument/2006/relationships/image" Target="../media/image297.jpeg"/><Relationship Id="rId5" Type="http://schemas.openxmlformats.org/officeDocument/2006/relationships/image" Target="../media/image296.jpeg"/><Relationship Id="rId4" Type="http://schemas.openxmlformats.org/officeDocument/2006/relationships/image" Target="../media/image295.jpeg"/></Relationships>
</file>

<file path=ppt/slides/_rels/slide38.xml.rels><?xml version="1.0" encoding="UTF-8" standalone="yes"?>
<Relationships xmlns="http://schemas.openxmlformats.org/package/2006/relationships"><Relationship Id="rId3" Type="http://schemas.openxmlformats.org/officeDocument/2006/relationships/image" Target="../media/image298.jpeg"/><Relationship Id="rId7" Type="http://schemas.openxmlformats.org/officeDocument/2006/relationships/image" Target="../media/image300.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170.png"/><Relationship Id="rId4" Type="http://schemas.openxmlformats.org/officeDocument/2006/relationships/image" Target="../media/image299.jpeg"/></Relationships>
</file>

<file path=ppt/slides/_rels/slide39.xml.rels><?xml version="1.0" encoding="UTF-8" standalone="yes"?>
<Relationships xmlns="http://schemas.openxmlformats.org/package/2006/relationships"><Relationship Id="rId8" Type="http://schemas.openxmlformats.org/officeDocument/2006/relationships/image" Target="../media/image307.jpeg"/><Relationship Id="rId13" Type="http://schemas.openxmlformats.org/officeDocument/2006/relationships/image" Target="../media/image312.jpeg"/><Relationship Id="rId18" Type="http://schemas.openxmlformats.org/officeDocument/2006/relationships/image" Target="../media/image317.jpeg"/><Relationship Id="rId3" Type="http://schemas.openxmlformats.org/officeDocument/2006/relationships/image" Target="../media/image302.jpeg"/><Relationship Id="rId7" Type="http://schemas.openxmlformats.org/officeDocument/2006/relationships/image" Target="../media/image306.jpeg"/><Relationship Id="rId12" Type="http://schemas.openxmlformats.org/officeDocument/2006/relationships/image" Target="../media/image311.jpeg"/><Relationship Id="rId17" Type="http://schemas.openxmlformats.org/officeDocument/2006/relationships/image" Target="../media/image316.jpeg"/><Relationship Id="rId2" Type="http://schemas.openxmlformats.org/officeDocument/2006/relationships/image" Target="../media/image301.jpeg"/><Relationship Id="rId16" Type="http://schemas.openxmlformats.org/officeDocument/2006/relationships/image" Target="../media/image315.jpeg"/><Relationship Id="rId20" Type="http://schemas.openxmlformats.org/officeDocument/2006/relationships/image" Target="../media/image319.jpeg"/><Relationship Id="rId1" Type="http://schemas.openxmlformats.org/officeDocument/2006/relationships/slideLayout" Target="../slideLayouts/slideLayout7.xml"/><Relationship Id="rId6" Type="http://schemas.openxmlformats.org/officeDocument/2006/relationships/image" Target="../media/image305.jpeg"/><Relationship Id="rId11" Type="http://schemas.openxmlformats.org/officeDocument/2006/relationships/image" Target="../media/image310.jpeg"/><Relationship Id="rId5" Type="http://schemas.openxmlformats.org/officeDocument/2006/relationships/image" Target="../media/image304.jpeg"/><Relationship Id="rId15" Type="http://schemas.openxmlformats.org/officeDocument/2006/relationships/image" Target="../media/image314.jpeg"/><Relationship Id="rId10" Type="http://schemas.openxmlformats.org/officeDocument/2006/relationships/image" Target="../media/image309.jpeg"/><Relationship Id="rId19" Type="http://schemas.openxmlformats.org/officeDocument/2006/relationships/image" Target="../media/image318.jpeg"/><Relationship Id="rId4" Type="http://schemas.openxmlformats.org/officeDocument/2006/relationships/image" Target="../media/image303.jpeg"/><Relationship Id="rId9" Type="http://schemas.openxmlformats.org/officeDocument/2006/relationships/image" Target="../media/image308.jpeg"/><Relationship Id="rId14" Type="http://schemas.openxmlformats.org/officeDocument/2006/relationships/image" Target="../media/image313.jpeg"/></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8" Type="http://schemas.openxmlformats.org/officeDocument/2006/relationships/image" Target="../media/image325.jpeg"/><Relationship Id="rId13" Type="http://schemas.openxmlformats.org/officeDocument/2006/relationships/image" Target="../media/image328.jpeg"/><Relationship Id="rId3" Type="http://schemas.openxmlformats.org/officeDocument/2006/relationships/image" Target="../media/image320.jpeg"/><Relationship Id="rId7" Type="http://schemas.openxmlformats.org/officeDocument/2006/relationships/image" Target="../media/image324.jpeg"/><Relationship Id="rId12" Type="http://schemas.openxmlformats.org/officeDocument/2006/relationships/image" Target="../media/image327.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23.jpeg"/><Relationship Id="rId11" Type="http://schemas.openxmlformats.org/officeDocument/2006/relationships/image" Target="../media/image174.jpeg"/><Relationship Id="rId5" Type="http://schemas.openxmlformats.org/officeDocument/2006/relationships/image" Target="../media/image322.jpeg"/><Relationship Id="rId10" Type="http://schemas.openxmlformats.org/officeDocument/2006/relationships/image" Target="../media/image210.jpeg"/><Relationship Id="rId4" Type="http://schemas.openxmlformats.org/officeDocument/2006/relationships/image" Target="../media/image321.jpeg"/><Relationship Id="rId9" Type="http://schemas.openxmlformats.org/officeDocument/2006/relationships/image" Target="../media/image326.jpeg"/><Relationship Id="rId14" Type="http://schemas.openxmlformats.org/officeDocument/2006/relationships/image" Target="../media/image329.jpeg"/></Relationships>
</file>

<file path=ppt/slides/_rels/slide4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30.jpeg"/><Relationship Id="rId4" Type="http://schemas.openxmlformats.org/officeDocument/2006/relationships/image" Target="../media/image3.jpeg"/></Relationships>
</file>

<file path=ppt/slides/_rels/slide42.xml.rels><?xml version="1.0" encoding="UTF-8" standalone="yes"?>
<Relationships xmlns="http://schemas.openxmlformats.org/package/2006/relationships"><Relationship Id="rId3" Type="http://schemas.openxmlformats.org/officeDocument/2006/relationships/image" Target="../media/image332.jpeg"/><Relationship Id="rId2" Type="http://schemas.openxmlformats.org/officeDocument/2006/relationships/image" Target="../media/image331.png"/><Relationship Id="rId1" Type="http://schemas.openxmlformats.org/officeDocument/2006/relationships/slideLayout" Target="../slideLayouts/slideLayout2.xml"/><Relationship Id="rId6" Type="http://schemas.openxmlformats.org/officeDocument/2006/relationships/image" Target="../media/image335.jpeg"/><Relationship Id="rId5" Type="http://schemas.openxmlformats.org/officeDocument/2006/relationships/image" Target="../media/image334.jpeg"/><Relationship Id="rId4" Type="http://schemas.openxmlformats.org/officeDocument/2006/relationships/image" Target="../media/image333.jpeg"/></Relationships>
</file>

<file path=ppt/slides/_rels/slide43.xml.rels><?xml version="1.0" encoding="UTF-8" standalone="yes"?>
<Relationships xmlns="http://schemas.openxmlformats.org/package/2006/relationships"><Relationship Id="rId3" Type="http://schemas.openxmlformats.org/officeDocument/2006/relationships/image" Target="../media/image337.jpeg"/><Relationship Id="rId7" Type="http://schemas.openxmlformats.org/officeDocument/2006/relationships/image" Target="../media/image341.jpeg"/><Relationship Id="rId2" Type="http://schemas.openxmlformats.org/officeDocument/2006/relationships/image" Target="../media/image336.png"/><Relationship Id="rId1" Type="http://schemas.openxmlformats.org/officeDocument/2006/relationships/slideLayout" Target="../slideLayouts/slideLayout2.xml"/><Relationship Id="rId6" Type="http://schemas.openxmlformats.org/officeDocument/2006/relationships/image" Target="../media/image340.jpeg"/><Relationship Id="rId5" Type="http://schemas.openxmlformats.org/officeDocument/2006/relationships/image" Target="../media/image339.jpeg"/><Relationship Id="rId4" Type="http://schemas.openxmlformats.org/officeDocument/2006/relationships/image" Target="../media/image338.jpeg"/></Relationships>
</file>

<file path=ppt/slides/_rels/slide44.xml.rels><?xml version="1.0" encoding="UTF-8" standalone="yes"?>
<Relationships xmlns="http://schemas.openxmlformats.org/package/2006/relationships"><Relationship Id="rId3" Type="http://schemas.openxmlformats.org/officeDocument/2006/relationships/image" Target="../media/image343.jpeg"/><Relationship Id="rId2" Type="http://schemas.openxmlformats.org/officeDocument/2006/relationships/image" Target="../media/image342.jpeg"/><Relationship Id="rId1" Type="http://schemas.openxmlformats.org/officeDocument/2006/relationships/slideLayout" Target="../slideLayouts/slideLayout2.xml"/><Relationship Id="rId6" Type="http://schemas.openxmlformats.org/officeDocument/2006/relationships/image" Target="../media/image346.jpeg"/><Relationship Id="rId5" Type="http://schemas.openxmlformats.org/officeDocument/2006/relationships/image" Target="../media/image345.jpeg"/><Relationship Id="rId4" Type="http://schemas.openxmlformats.org/officeDocument/2006/relationships/image" Target="../media/image344.jpeg"/></Relationships>
</file>

<file path=ppt/slides/_rels/slide45.xml.rels><?xml version="1.0" encoding="UTF-8" standalone="yes"?>
<Relationships xmlns="http://schemas.openxmlformats.org/package/2006/relationships"><Relationship Id="rId8" Type="http://schemas.openxmlformats.org/officeDocument/2006/relationships/image" Target="../media/image352.jpeg"/><Relationship Id="rId13" Type="http://schemas.openxmlformats.org/officeDocument/2006/relationships/image" Target="../media/image357.jpeg"/><Relationship Id="rId18" Type="http://schemas.openxmlformats.org/officeDocument/2006/relationships/image" Target="../media/image362.jpeg"/><Relationship Id="rId26" Type="http://schemas.openxmlformats.org/officeDocument/2006/relationships/image" Target="../media/image370.jpeg"/><Relationship Id="rId3" Type="http://schemas.openxmlformats.org/officeDocument/2006/relationships/image" Target="../media/image347.jpeg"/><Relationship Id="rId21" Type="http://schemas.openxmlformats.org/officeDocument/2006/relationships/image" Target="../media/image365.jpeg"/><Relationship Id="rId7" Type="http://schemas.openxmlformats.org/officeDocument/2006/relationships/image" Target="../media/image351.jpeg"/><Relationship Id="rId12" Type="http://schemas.openxmlformats.org/officeDocument/2006/relationships/image" Target="../media/image356.jpeg"/><Relationship Id="rId17" Type="http://schemas.openxmlformats.org/officeDocument/2006/relationships/image" Target="../media/image361.jpeg"/><Relationship Id="rId25" Type="http://schemas.openxmlformats.org/officeDocument/2006/relationships/image" Target="../media/image369.jpeg"/><Relationship Id="rId2" Type="http://schemas.openxmlformats.org/officeDocument/2006/relationships/notesSlide" Target="../notesSlides/notesSlide16.xml"/><Relationship Id="rId16" Type="http://schemas.openxmlformats.org/officeDocument/2006/relationships/image" Target="../media/image360.jpeg"/><Relationship Id="rId20" Type="http://schemas.openxmlformats.org/officeDocument/2006/relationships/image" Target="../media/image364.jpeg"/><Relationship Id="rId1" Type="http://schemas.openxmlformats.org/officeDocument/2006/relationships/slideLayout" Target="../slideLayouts/slideLayout1.xml"/><Relationship Id="rId6" Type="http://schemas.openxmlformats.org/officeDocument/2006/relationships/image" Target="../media/image350.jpeg"/><Relationship Id="rId11" Type="http://schemas.openxmlformats.org/officeDocument/2006/relationships/image" Target="../media/image355.jpeg"/><Relationship Id="rId24" Type="http://schemas.openxmlformats.org/officeDocument/2006/relationships/image" Target="../media/image368.jpeg"/><Relationship Id="rId5" Type="http://schemas.openxmlformats.org/officeDocument/2006/relationships/image" Target="../media/image349.jpeg"/><Relationship Id="rId15" Type="http://schemas.openxmlformats.org/officeDocument/2006/relationships/image" Target="../media/image359.jpeg"/><Relationship Id="rId23" Type="http://schemas.openxmlformats.org/officeDocument/2006/relationships/image" Target="../media/image367.jpeg"/><Relationship Id="rId28" Type="http://schemas.openxmlformats.org/officeDocument/2006/relationships/image" Target="../media/image372.jpeg"/><Relationship Id="rId10" Type="http://schemas.openxmlformats.org/officeDocument/2006/relationships/image" Target="../media/image354.jpeg"/><Relationship Id="rId19" Type="http://schemas.openxmlformats.org/officeDocument/2006/relationships/image" Target="../media/image363.jpeg"/><Relationship Id="rId4" Type="http://schemas.openxmlformats.org/officeDocument/2006/relationships/image" Target="../media/image348.jpeg"/><Relationship Id="rId9" Type="http://schemas.openxmlformats.org/officeDocument/2006/relationships/image" Target="../media/image353.jpeg"/><Relationship Id="rId14" Type="http://schemas.openxmlformats.org/officeDocument/2006/relationships/image" Target="../media/image358.jpeg"/><Relationship Id="rId22" Type="http://schemas.openxmlformats.org/officeDocument/2006/relationships/image" Target="../media/image366.jpeg"/><Relationship Id="rId27" Type="http://schemas.openxmlformats.org/officeDocument/2006/relationships/image" Target="../media/image371.jpeg"/></Relationships>
</file>

<file path=ppt/slides/_rels/slide46.xml.rels><?xml version="1.0" encoding="UTF-8" standalone="yes"?>
<Relationships xmlns="http://schemas.openxmlformats.org/package/2006/relationships"><Relationship Id="rId8" Type="http://schemas.openxmlformats.org/officeDocument/2006/relationships/image" Target="../media/image378.jpeg"/><Relationship Id="rId3" Type="http://schemas.openxmlformats.org/officeDocument/2006/relationships/image" Target="../media/image373.jpeg"/><Relationship Id="rId7" Type="http://schemas.openxmlformats.org/officeDocument/2006/relationships/image" Target="../media/image377.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76.jpeg"/><Relationship Id="rId5" Type="http://schemas.openxmlformats.org/officeDocument/2006/relationships/image" Target="../media/image375.jpeg"/><Relationship Id="rId10" Type="http://schemas.openxmlformats.org/officeDocument/2006/relationships/image" Target="../media/image380.jpeg"/><Relationship Id="rId4" Type="http://schemas.openxmlformats.org/officeDocument/2006/relationships/image" Target="../media/image374.jpeg"/><Relationship Id="rId9" Type="http://schemas.openxmlformats.org/officeDocument/2006/relationships/image" Target="../media/image379.jpeg"/></Relationships>
</file>

<file path=ppt/slides/_rels/slide47.xml.rels><?xml version="1.0" encoding="UTF-8" standalone="yes"?>
<Relationships xmlns="http://schemas.openxmlformats.org/package/2006/relationships"><Relationship Id="rId3" Type="http://schemas.openxmlformats.org/officeDocument/2006/relationships/image" Target="../media/image382.jpeg"/><Relationship Id="rId7" Type="http://schemas.openxmlformats.org/officeDocument/2006/relationships/image" Target="../media/image386.jpeg"/><Relationship Id="rId2" Type="http://schemas.openxmlformats.org/officeDocument/2006/relationships/image" Target="../media/image381.jpeg"/><Relationship Id="rId1" Type="http://schemas.openxmlformats.org/officeDocument/2006/relationships/slideLayout" Target="../slideLayouts/slideLayout2.xml"/><Relationship Id="rId6" Type="http://schemas.openxmlformats.org/officeDocument/2006/relationships/image" Target="../media/image385.jpeg"/><Relationship Id="rId5" Type="http://schemas.openxmlformats.org/officeDocument/2006/relationships/image" Target="../media/image384.jpeg"/><Relationship Id="rId4" Type="http://schemas.openxmlformats.org/officeDocument/2006/relationships/image" Target="../media/image383.jpeg"/></Relationships>
</file>

<file path=ppt/slides/_rels/slide48.xml.rels><?xml version="1.0" encoding="UTF-8" standalone="yes"?>
<Relationships xmlns="http://schemas.openxmlformats.org/package/2006/relationships"><Relationship Id="rId8" Type="http://schemas.openxmlformats.org/officeDocument/2006/relationships/image" Target="../media/image392.jpeg"/><Relationship Id="rId3" Type="http://schemas.openxmlformats.org/officeDocument/2006/relationships/image" Target="../media/image388.jpeg"/><Relationship Id="rId7" Type="http://schemas.openxmlformats.org/officeDocument/2006/relationships/image" Target="../media/image391.jpeg"/><Relationship Id="rId2" Type="http://schemas.openxmlformats.org/officeDocument/2006/relationships/image" Target="../media/image387.jpeg"/><Relationship Id="rId1" Type="http://schemas.openxmlformats.org/officeDocument/2006/relationships/slideLayout" Target="../slideLayouts/slideLayout2.xml"/><Relationship Id="rId6" Type="http://schemas.openxmlformats.org/officeDocument/2006/relationships/image" Target="../media/image390.jpeg"/><Relationship Id="rId5" Type="http://schemas.openxmlformats.org/officeDocument/2006/relationships/image" Target="../media/image389.jpeg"/><Relationship Id="rId4" Type="http://schemas.openxmlformats.org/officeDocument/2006/relationships/image" Target="../media/image379.jpeg"/></Relationships>
</file>

<file path=ppt/slides/_rels/slide49.xml.rels><?xml version="1.0" encoding="UTF-8" standalone="yes"?>
<Relationships xmlns="http://schemas.openxmlformats.org/package/2006/relationships"><Relationship Id="rId8" Type="http://schemas.openxmlformats.org/officeDocument/2006/relationships/image" Target="../media/image399.jpeg"/><Relationship Id="rId3" Type="http://schemas.openxmlformats.org/officeDocument/2006/relationships/image" Target="../media/image394.jpeg"/><Relationship Id="rId7" Type="http://schemas.openxmlformats.org/officeDocument/2006/relationships/image" Target="../media/image398.jpeg"/><Relationship Id="rId2" Type="http://schemas.openxmlformats.org/officeDocument/2006/relationships/image" Target="../media/image393.JPG"/><Relationship Id="rId1" Type="http://schemas.openxmlformats.org/officeDocument/2006/relationships/slideLayout" Target="../slideLayouts/slideLayout2.xml"/><Relationship Id="rId6" Type="http://schemas.openxmlformats.org/officeDocument/2006/relationships/image" Target="../media/image397.jpeg"/><Relationship Id="rId5" Type="http://schemas.openxmlformats.org/officeDocument/2006/relationships/image" Target="../media/image396.jpeg"/><Relationship Id="rId10" Type="http://schemas.openxmlformats.org/officeDocument/2006/relationships/image" Target="../media/image401.jpeg"/><Relationship Id="rId4" Type="http://schemas.openxmlformats.org/officeDocument/2006/relationships/image" Target="../media/image395.jpeg"/><Relationship Id="rId9" Type="http://schemas.openxmlformats.org/officeDocument/2006/relationships/image" Target="../media/image400.jpeg"/></Relationships>
</file>

<file path=ppt/slides/_rels/slide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50.xml.rels><?xml version="1.0" encoding="UTF-8" standalone="yes"?>
<Relationships xmlns="http://schemas.openxmlformats.org/package/2006/relationships"><Relationship Id="rId8" Type="http://schemas.openxmlformats.org/officeDocument/2006/relationships/image" Target="../media/image408.jpeg"/><Relationship Id="rId13" Type="http://schemas.openxmlformats.org/officeDocument/2006/relationships/image" Target="../media/image413.jpeg"/><Relationship Id="rId3" Type="http://schemas.openxmlformats.org/officeDocument/2006/relationships/image" Target="../media/image403.jpeg"/><Relationship Id="rId7" Type="http://schemas.openxmlformats.org/officeDocument/2006/relationships/image" Target="../media/image407.jpeg"/><Relationship Id="rId12" Type="http://schemas.openxmlformats.org/officeDocument/2006/relationships/image" Target="../media/image412.jpeg"/><Relationship Id="rId2" Type="http://schemas.openxmlformats.org/officeDocument/2006/relationships/image" Target="../media/image402.jpeg"/><Relationship Id="rId1" Type="http://schemas.openxmlformats.org/officeDocument/2006/relationships/slideLayout" Target="../slideLayouts/slideLayout2.xml"/><Relationship Id="rId6" Type="http://schemas.openxmlformats.org/officeDocument/2006/relationships/image" Target="../media/image406.jpeg"/><Relationship Id="rId11" Type="http://schemas.openxmlformats.org/officeDocument/2006/relationships/image" Target="../media/image411.jpeg"/><Relationship Id="rId5" Type="http://schemas.openxmlformats.org/officeDocument/2006/relationships/image" Target="../media/image405.jpeg"/><Relationship Id="rId10" Type="http://schemas.openxmlformats.org/officeDocument/2006/relationships/image" Target="../media/image410.jpeg"/><Relationship Id="rId4" Type="http://schemas.openxmlformats.org/officeDocument/2006/relationships/image" Target="../media/image404.jpeg"/><Relationship Id="rId9" Type="http://schemas.openxmlformats.org/officeDocument/2006/relationships/image" Target="../media/image409.jpeg"/></Relationships>
</file>

<file path=ppt/slides/_rels/slide51.xml.rels><?xml version="1.0" encoding="UTF-8" standalone="yes"?>
<Relationships xmlns="http://schemas.openxmlformats.org/package/2006/relationships"><Relationship Id="rId3" Type="http://schemas.openxmlformats.org/officeDocument/2006/relationships/image" Target="../media/image415.jpeg"/><Relationship Id="rId7" Type="http://schemas.openxmlformats.org/officeDocument/2006/relationships/image" Target="../media/image419.jpeg"/><Relationship Id="rId2" Type="http://schemas.openxmlformats.org/officeDocument/2006/relationships/image" Target="../media/image414.jpeg"/><Relationship Id="rId1" Type="http://schemas.openxmlformats.org/officeDocument/2006/relationships/slideLayout" Target="../slideLayouts/slideLayout2.xml"/><Relationship Id="rId6" Type="http://schemas.openxmlformats.org/officeDocument/2006/relationships/image" Target="../media/image418.jpeg"/><Relationship Id="rId5" Type="http://schemas.openxmlformats.org/officeDocument/2006/relationships/image" Target="../media/image417.jpeg"/><Relationship Id="rId4" Type="http://schemas.openxmlformats.org/officeDocument/2006/relationships/image" Target="../media/image416.jpeg"/></Relationships>
</file>

<file path=ppt/slides/_rels/slide52.xml.rels><?xml version="1.0" encoding="UTF-8" standalone="yes"?>
<Relationships xmlns="http://schemas.openxmlformats.org/package/2006/relationships"><Relationship Id="rId8" Type="http://schemas.openxmlformats.org/officeDocument/2006/relationships/image" Target="../media/image426.jpeg"/><Relationship Id="rId3" Type="http://schemas.openxmlformats.org/officeDocument/2006/relationships/image" Target="../media/image421.jpeg"/><Relationship Id="rId7" Type="http://schemas.openxmlformats.org/officeDocument/2006/relationships/image" Target="../media/image425.jpeg"/><Relationship Id="rId2" Type="http://schemas.openxmlformats.org/officeDocument/2006/relationships/image" Target="../media/image420.jpeg"/><Relationship Id="rId1" Type="http://schemas.openxmlformats.org/officeDocument/2006/relationships/slideLayout" Target="../slideLayouts/slideLayout2.xml"/><Relationship Id="rId6" Type="http://schemas.openxmlformats.org/officeDocument/2006/relationships/image" Target="../media/image424.jpeg"/><Relationship Id="rId5" Type="http://schemas.openxmlformats.org/officeDocument/2006/relationships/image" Target="../media/image423.jpeg"/><Relationship Id="rId10" Type="http://schemas.openxmlformats.org/officeDocument/2006/relationships/image" Target="../media/image428.jpeg"/><Relationship Id="rId4" Type="http://schemas.openxmlformats.org/officeDocument/2006/relationships/image" Target="../media/image422.jpeg"/><Relationship Id="rId9" Type="http://schemas.openxmlformats.org/officeDocument/2006/relationships/image" Target="../media/image427.jpeg"/></Relationships>
</file>

<file path=ppt/slides/_rels/slide53.xml.rels><?xml version="1.0" encoding="UTF-8" standalone="yes"?>
<Relationships xmlns="http://schemas.openxmlformats.org/package/2006/relationships"><Relationship Id="rId3" Type="http://schemas.openxmlformats.org/officeDocument/2006/relationships/image" Target="../media/image430.jpeg"/><Relationship Id="rId7" Type="http://schemas.openxmlformats.org/officeDocument/2006/relationships/image" Target="../media/image434.jpeg"/><Relationship Id="rId2" Type="http://schemas.openxmlformats.org/officeDocument/2006/relationships/image" Target="../media/image429.jpeg"/><Relationship Id="rId1" Type="http://schemas.openxmlformats.org/officeDocument/2006/relationships/slideLayout" Target="../slideLayouts/slideLayout2.xml"/><Relationship Id="rId6" Type="http://schemas.openxmlformats.org/officeDocument/2006/relationships/image" Target="../media/image433.jpeg"/><Relationship Id="rId5" Type="http://schemas.openxmlformats.org/officeDocument/2006/relationships/image" Target="../media/image432.jpeg"/><Relationship Id="rId4" Type="http://schemas.openxmlformats.org/officeDocument/2006/relationships/image" Target="../media/image431.jpeg"/></Relationships>
</file>

<file path=ppt/slides/_rels/slide54.xml.rels><?xml version="1.0" encoding="UTF-8" standalone="yes"?>
<Relationships xmlns="http://schemas.openxmlformats.org/package/2006/relationships"><Relationship Id="rId3" Type="http://schemas.openxmlformats.org/officeDocument/2006/relationships/image" Target="../media/image436.jpeg"/><Relationship Id="rId2" Type="http://schemas.openxmlformats.org/officeDocument/2006/relationships/image" Target="../media/image435.jpeg"/><Relationship Id="rId1" Type="http://schemas.openxmlformats.org/officeDocument/2006/relationships/slideLayout" Target="../slideLayouts/slideLayout2.xml"/><Relationship Id="rId5" Type="http://schemas.openxmlformats.org/officeDocument/2006/relationships/image" Target="../media/image438.jpeg"/><Relationship Id="rId4" Type="http://schemas.openxmlformats.org/officeDocument/2006/relationships/image" Target="../media/image437.jpeg"/></Relationships>
</file>

<file path=ppt/slides/_rels/slide55.xml.rels><?xml version="1.0" encoding="UTF-8" standalone="yes"?>
<Relationships xmlns="http://schemas.openxmlformats.org/package/2006/relationships"><Relationship Id="rId3" Type="http://schemas.openxmlformats.org/officeDocument/2006/relationships/image" Target="../media/image440.jpeg"/><Relationship Id="rId2" Type="http://schemas.openxmlformats.org/officeDocument/2006/relationships/image" Target="../media/image439.jpeg"/><Relationship Id="rId1" Type="http://schemas.openxmlformats.org/officeDocument/2006/relationships/slideLayout" Target="../slideLayouts/slideLayout2.xml"/><Relationship Id="rId4" Type="http://schemas.openxmlformats.org/officeDocument/2006/relationships/image" Target="../media/image441.jpeg"/></Relationships>
</file>

<file path=ppt/slides/_rels/slide56.xml.rels><?xml version="1.0" encoding="UTF-8" standalone="yes"?>
<Relationships xmlns="http://schemas.openxmlformats.org/package/2006/relationships"><Relationship Id="rId3" Type="http://schemas.openxmlformats.org/officeDocument/2006/relationships/image" Target="../media/image443.jpeg"/><Relationship Id="rId2" Type="http://schemas.openxmlformats.org/officeDocument/2006/relationships/image" Target="../media/image442.jpeg"/><Relationship Id="rId1" Type="http://schemas.openxmlformats.org/officeDocument/2006/relationships/slideLayout" Target="../slideLayouts/slideLayout2.xml"/><Relationship Id="rId6" Type="http://schemas.openxmlformats.org/officeDocument/2006/relationships/image" Target="../media/image446.jpeg"/><Relationship Id="rId5" Type="http://schemas.openxmlformats.org/officeDocument/2006/relationships/image" Target="../media/image445.jpeg"/><Relationship Id="rId4" Type="http://schemas.openxmlformats.org/officeDocument/2006/relationships/image" Target="../media/image444.jpeg"/></Relationships>
</file>

<file path=ppt/slides/_rels/slide57.xml.rels><?xml version="1.0" encoding="UTF-8" standalone="yes"?>
<Relationships xmlns="http://schemas.openxmlformats.org/package/2006/relationships"><Relationship Id="rId3" Type="http://schemas.openxmlformats.org/officeDocument/2006/relationships/image" Target="../media/image44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s>
</file>

<file path=ppt/slides/_rels/slide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png"/></Relationships>
</file>

<file path=ppt/slides/_rels/slide8.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65.emf"/><Relationship Id="rId5" Type="http://schemas.openxmlformats.org/officeDocument/2006/relationships/image" Target="../media/image64.jpeg"/><Relationship Id="rId4" Type="http://schemas.openxmlformats.org/officeDocument/2006/relationships/image" Target="../media/image6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73409" y="1104033"/>
            <a:ext cx="11380039" cy="1070934"/>
          </a:xfrm>
          <a:prstGeom prst="rect">
            <a:avLst/>
          </a:prstGeom>
          <a:noFill/>
        </p:spPr>
        <p:txBody>
          <a:bodyPr wrap="none" rtlCol="0">
            <a:spAutoFit/>
          </a:bodyPr>
          <a:lstStyle/>
          <a:p>
            <a:pPr marL="1524000" indent="-1524000" algn="ctr">
              <a:lnSpc>
                <a:spcPct val="120000"/>
              </a:lnSpc>
              <a:buClr>
                <a:srgbClr val="000000"/>
              </a:buClr>
              <a:defRPr/>
            </a:pPr>
            <a:r>
              <a:rPr lang="en-US" kern="0" dirty="0">
                <a:solidFill>
                  <a:srgbClr val="0000CC"/>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Arial"/>
              </a:rPr>
              <a:t>Highland Sustainable Development using Royal Project System </a:t>
            </a:r>
          </a:p>
          <a:p>
            <a:pPr marL="1524000" indent="-1524000" algn="ctr">
              <a:lnSpc>
                <a:spcPct val="120000"/>
              </a:lnSpc>
              <a:buClr>
                <a:srgbClr val="000000"/>
              </a:buClr>
              <a:defRPr/>
            </a:pPr>
            <a:r>
              <a:rPr lang="en-US" kern="0" dirty="0">
                <a:solidFill>
                  <a:srgbClr val="0000CC"/>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Arial"/>
              </a:rPr>
              <a:t>and Next Step to National and International Sustainable Development </a:t>
            </a:r>
            <a:endParaRPr lang="th-TH" dirty="0">
              <a:solidFill>
                <a:srgbClr val="0000CC"/>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C:\Documents and Settings\Administrator\Desktop\IMG_00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1158" y="4273668"/>
            <a:ext cx="3407674" cy="2296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D:\โครงการขยายผลฯ ขุนสถาน\งานงบประมาณปี 55\รูปกิจกรรม\รูปเดือนสิงหาคม\รูปดูงานสหกรณ์แม่ขิ\P1070940.JPG"/>
          <p:cNvPicPr>
            <a:picLocks noChangeAspect="1" noChangeArrowheads="1"/>
          </p:cNvPicPr>
          <p:nvPr/>
        </p:nvPicPr>
        <p:blipFill>
          <a:blip r:embed="rId3" cstate="print">
            <a:extLst>
              <a:ext uri="{28A0092B-C50C-407E-A947-70E740481C1C}">
                <a14:useLocalDpi xmlns:a14="http://schemas.microsoft.com/office/drawing/2010/main" val="0"/>
              </a:ext>
            </a:extLst>
          </a:blip>
          <a:srcRect t="9090"/>
          <a:stretch>
            <a:fillRect/>
          </a:stretch>
        </p:blipFill>
        <p:spPr bwMode="auto">
          <a:xfrm>
            <a:off x="3929418" y="4283676"/>
            <a:ext cx="3641155" cy="2299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รูปภาพ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85228" y="4242487"/>
            <a:ext cx="3888933" cy="22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17034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12"/>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5866"/>
          <a:stretch/>
        </p:blipFill>
        <p:spPr>
          <a:xfrm>
            <a:off x="273037" y="1094708"/>
            <a:ext cx="4743121" cy="5358048"/>
          </a:xfrm>
          <a:prstGeom prst="rect">
            <a:avLst/>
          </a:prstGeom>
          <a:ln>
            <a:noFill/>
          </a:ln>
          <a:effectLst>
            <a:outerShdw blurRad="292100" dist="139700" dir="2700000" algn="tl" rotWithShape="0">
              <a:srgbClr val="333333">
                <a:alpha val="65000"/>
              </a:srgbClr>
            </a:outerShdw>
          </a:effectLst>
        </p:spPr>
      </p:pic>
      <p:pic>
        <p:nvPicPr>
          <p:cNvPr id="40" name="รูปภาพ 5" descr="P1160095.JPG"/>
          <p:cNvPicPr>
            <a:picLocks noChangeAspect="1"/>
          </p:cNvPicPr>
          <p:nvPr/>
        </p:nvPicPr>
        <p:blipFill>
          <a:blip r:embed="rId4" cstate="print">
            <a:extLst>
              <a:ext uri="{28A0092B-C50C-407E-A947-70E740481C1C}">
                <a14:useLocalDpi xmlns:a14="http://schemas.microsoft.com/office/drawing/2010/main" val="0"/>
              </a:ext>
            </a:extLst>
          </a:blip>
          <a:srcRect l="7590"/>
          <a:stretch>
            <a:fillRect/>
          </a:stretch>
        </p:blipFill>
        <p:spPr bwMode="auto">
          <a:xfrm>
            <a:off x="5240140" y="4814581"/>
            <a:ext cx="2113159" cy="117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19" descr="พริก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09871" y="4814581"/>
            <a:ext cx="2054343" cy="1187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5" descr="DSC_0669.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67753" y="4814581"/>
            <a:ext cx="2089952" cy="1187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สามเหลี่ยมมุมฉาก 2"/>
          <p:cNvSpPr/>
          <p:nvPr/>
        </p:nvSpPr>
        <p:spPr>
          <a:xfrm rot="16200000">
            <a:off x="9628525" y="964"/>
            <a:ext cx="1288831" cy="1217453"/>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8" name="Title 1"/>
          <p:cNvSpPr txBox="1">
            <a:spLocks/>
          </p:cNvSpPr>
          <p:nvPr/>
        </p:nvSpPr>
        <p:spPr>
          <a:xfrm>
            <a:off x="0" y="5461"/>
            <a:ext cx="12192000" cy="720080"/>
          </a:xfrm>
          <a:prstGeom prst="rect">
            <a:avLst/>
          </a:prstGeom>
          <a:solidFill>
            <a:schemeClr val="accent5"/>
          </a:solidFill>
        </p:spPr>
        <p:txBody>
          <a:bodyPr vert="horz" anchor="ctr">
            <a:normAutofit fontScale="97500"/>
          </a:bodyPr>
          <a:lstStyle/>
          <a:p>
            <a:pPr algn="ctr">
              <a:spcBef>
                <a:spcPct val="0"/>
              </a:spcBef>
              <a:defRPr/>
            </a:pPr>
            <a:r>
              <a:rPr lang="en-US" sz="2000" b="1" dirty="0">
                <a:solidFill>
                  <a:schemeClr val="bg1"/>
                </a:solidFill>
                <a:latin typeface="Tahoma" pitchFamily="34" charset="0"/>
                <a:ea typeface="Tahoma" pitchFamily="34" charset="0"/>
                <a:cs typeface="Tahoma" pitchFamily="34" charset="0"/>
              </a:rPr>
              <a:t>Sustainable Highland Development Operational Areas Using the Royal Project System</a:t>
            </a:r>
            <a:endParaRPr lang="th-TH" sz="1800" dirty="0">
              <a:solidFill>
                <a:schemeClr val="bg1"/>
              </a:solidFill>
              <a:latin typeface="Tahoma" pitchFamily="34" charset="0"/>
              <a:ea typeface="Tahoma" pitchFamily="34" charset="0"/>
              <a:cs typeface="Tahoma" pitchFamily="34" charset="0"/>
            </a:endParaRPr>
          </a:p>
        </p:txBody>
      </p:sp>
      <p:sp>
        <p:nvSpPr>
          <p:cNvPr id="19" name="Rectangle 2"/>
          <p:cNvSpPr txBox="1">
            <a:spLocks noChangeArrowheads="1"/>
          </p:cNvSpPr>
          <p:nvPr/>
        </p:nvSpPr>
        <p:spPr bwMode="auto">
          <a:xfrm>
            <a:off x="6284554" y="946201"/>
            <a:ext cx="5648197" cy="1193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r>
              <a:rPr lang="th-TH" sz="1600" dirty="0">
                <a:latin typeface="Tahoma" panose="020B0604030504040204" pitchFamily="34" charset="0"/>
                <a:ea typeface="Tahoma" panose="020B0604030504040204" pitchFamily="34" charset="0"/>
                <a:cs typeface="Tahoma" panose="020B0604030504040204" pitchFamily="34" charset="0"/>
              </a:rPr>
              <a:t>    </a:t>
            </a:r>
            <a:r>
              <a:rPr lang="en-US" sz="1600" dirty="0">
                <a:latin typeface="Tahoma" panose="020B0604030504040204" pitchFamily="34" charset="0"/>
                <a:ea typeface="Tahoma" panose="020B0604030504040204" pitchFamily="34" charset="0"/>
                <a:cs typeface="Tahoma" panose="020B0604030504040204" pitchFamily="34" charset="0"/>
              </a:rPr>
              <a:t>1. Thai highlands cover 67.22 mill. rai in 20 provinces, 4,148 villages, 950,000 people</a:t>
            </a:r>
            <a:endParaRPr lang="th-TH" sz="1600" dirty="0">
              <a:latin typeface="Tahoma" panose="020B0604030504040204" pitchFamily="34" charset="0"/>
              <a:ea typeface="Tahoma" panose="020B0604030504040204" pitchFamily="34" charset="0"/>
              <a:cs typeface="Tahoma" panose="020B0604030504040204" pitchFamily="34" charset="0"/>
            </a:endParaRPr>
          </a:p>
        </p:txBody>
      </p:sp>
      <p:sp>
        <p:nvSpPr>
          <p:cNvPr id="20" name="Rectangle 26"/>
          <p:cNvSpPr/>
          <p:nvPr/>
        </p:nvSpPr>
        <p:spPr>
          <a:xfrm>
            <a:off x="5538355" y="2201244"/>
            <a:ext cx="644236" cy="49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th-TH" sz="1400">
              <a:solidFill>
                <a:srgbClr val="0070C0"/>
              </a:solidFill>
            </a:endParaRPr>
          </a:p>
        </p:txBody>
      </p:sp>
      <p:sp>
        <p:nvSpPr>
          <p:cNvPr id="21" name="Rectangle 26"/>
          <p:cNvSpPr/>
          <p:nvPr/>
        </p:nvSpPr>
        <p:spPr>
          <a:xfrm>
            <a:off x="5538355" y="1254907"/>
            <a:ext cx="622781" cy="5375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th-TH" sz="1400">
              <a:solidFill>
                <a:srgbClr val="0070C0"/>
              </a:solidFill>
            </a:endParaRPr>
          </a:p>
        </p:txBody>
      </p:sp>
      <p:sp>
        <p:nvSpPr>
          <p:cNvPr id="22" name="Rectangle 26"/>
          <p:cNvSpPr/>
          <p:nvPr/>
        </p:nvSpPr>
        <p:spPr>
          <a:xfrm>
            <a:off x="6972301" y="3810883"/>
            <a:ext cx="718792" cy="59486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th-TH" sz="1400">
              <a:solidFill>
                <a:srgbClr val="0070C0"/>
              </a:solidFill>
            </a:endParaRPr>
          </a:p>
        </p:txBody>
      </p:sp>
      <p:sp>
        <p:nvSpPr>
          <p:cNvPr id="23" name="Rectangle 26"/>
          <p:cNvSpPr/>
          <p:nvPr/>
        </p:nvSpPr>
        <p:spPr>
          <a:xfrm>
            <a:off x="8177645" y="3803073"/>
            <a:ext cx="706582" cy="602671"/>
          </a:xfrm>
          <a:prstGeom prst="rect">
            <a:avLst/>
          </a:prstGeom>
          <a:solidFill>
            <a:srgbClr val="FCB2E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th-TH" sz="1400">
              <a:solidFill>
                <a:srgbClr val="0070C0"/>
              </a:solidFill>
            </a:endParaRPr>
          </a:p>
        </p:txBody>
      </p:sp>
      <p:sp>
        <p:nvSpPr>
          <p:cNvPr id="24" name="Rectangle 26"/>
          <p:cNvSpPr/>
          <p:nvPr/>
        </p:nvSpPr>
        <p:spPr>
          <a:xfrm>
            <a:off x="9328122" y="3844636"/>
            <a:ext cx="688714" cy="56110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th-TH" sz="1400">
              <a:solidFill>
                <a:srgbClr val="0070C0"/>
              </a:solidFill>
            </a:endParaRPr>
          </a:p>
        </p:txBody>
      </p:sp>
      <p:sp>
        <p:nvSpPr>
          <p:cNvPr id="25" name="Rectangle 2"/>
          <p:cNvSpPr txBox="1">
            <a:spLocks noChangeArrowheads="1"/>
          </p:cNvSpPr>
          <p:nvPr/>
        </p:nvSpPr>
        <p:spPr bwMode="auto">
          <a:xfrm>
            <a:off x="6281089" y="1909099"/>
            <a:ext cx="5648197" cy="1193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r>
              <a:rPr lang="th-TH" sz="1600" dirty="0">
                <a:latin typeface="Tahoma" panose="020B0604030504040204" pitchFamily="34" charset="0"/>
                <a:ea typeface="Tahoma" panose="020B0604030504040204" pitchFamily="34" charset="0"/>
                <a:cs typeface="Tahoma" panose="020B0604030504040204" pitchFamily="34" charset="0"/>
              </a:rPr>
              <a:t>    </a:t>
            </a:r>
            <a:r>
              <a:rPr lang="en-US" sz="1600" dirty="0">
                <a:latin typeface="Tahoma" panose="020B0604030504040204" pitchFamily="34" charset="0"/>
                <a:ea typeface="Tahoma" panose="020B0604030504040204" pitchFamily="34" charset="0"/>
                <a:cs typeface="Tahoma" panose="020B0604030504040204" pitchFamily="34" charset="0"/>
              </a:rPr>
              <a:t>2. The Royal Project covers 6 provinces in 468 villages</a:t>
            </a:r>
            <a:endParaRPr lang="th-TH" sz="1600" dirty="0">
              <a:latin typeface="Tahoma" panose="020B0604030504040204" pitchFamily="34" charset="0"/>
              <a:ea typeface="Tahoma" panose="020B0604030504040204" pitchFamily="34" charset="0"/>
              <a:cs typeface="Tahoma" panose="020B0604030504040204" pitchFamily="34" charset="0"/>
            </a:endParaRPr>
          </a:p>
        </p:txBody>
      </p:sp>
      <p:sp>
        <p:nvSpPr>
          <p:cNvPr id="27" name="Rectangle 2"/>
          <p:cNvSpPr txBox="1">
            <a:spLocks noChangeArrowheads="1"/>
          </p:cNvSpPr>
          <p:nvPr/>
        </p:nvSpPr>
        <p:spPr bwMode="auto">
          <a:xfrm>
            <a:off x="6288015" y="2768076"/>
            <a:ext cx="5648197" cy="1193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r>
              <a:rPr lang="th-TH" sz="16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1600" dirty="0">
                <a:solidFill>
                  <a:srgbClr val="0070C0"/>
                </a:solidFill>
                <a:latin typeface="Tahoma" panose="020B0604030504040204" pitchFamily="34" charset="0"/>
                <a:ea typeface="Tahoma" panose="020B0604030504040204" pitchFamily="34" charset="0"/>
                <a:cs typeface="Tahoma" panose="020B0604030504040204" pitchFamily="34" charset="0"/>
              </a:rPr>
              <a:t>3. Highland Development Using Royal Project System by HRDI operates 3 projects in 18 provinces, 1,530 villages</a:t>
            </a:r>
            <a:endParaRPr lang="th-TH" sz="16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29" name="Rectangle 28"/>
          <p:cNvSpPr/>
          <p:nvPr/>
        </p:nvSpPr>
        <p:spPr>
          <a:xfrm>
            <a:off x="9664215" y="6026725"/>
            <a:ext cx="2576688" cy="523220"/>
          </a:xfrm>
          <a:prstGeom prst="rect">
            <a:avLst/>
          </a:prstGeom>
        </p:spPr>
        <p:txBody>
          <a:bodyPr wrap="square">
            <a:spAutoFit/>
          </a:bodyPr>
          <a:lstStyle/>
          <a:p>
            <a:pPr algn="ctr"/>
            <a:r>
              <a:rPr lang="en-US" sz="1400" b="1" dirty="0">
                <a:solidFill>
                  <a:srgbClr val="0000CC"/>
                </a:solidFill>
                <a:latin typeface="Tahoma" panose="020B0604030504040204" pitchFamily="34" charset="0"/>
                <a:ea typeface="Tahoma" panose="020B0604030504040204" pitchFamily="34" charset="0"/>
                <a:cs typeface="Tahoma" panose="020B0604030504040204" pitchFamily="34" charset="0"/>
              </a:rPr>
              <a:t>Natural Resources and Environment Conservation</a:t>
            </a:r>
            <a:endParaRPr lang="th-TH" sz="1400" b="1" dirty="0">
              <a:solidFill>
                <a:srgbClr val="0000CC"/>
              </a:solidFill>
              <a:latin typeface="Tahoma" panose="020B0604030504040204" pitchFamily="34" charset="0"/>
              <a:ea typeface="Tahoma" panose="020B0604030504040204" pitchFamily="34" charset="0"/>
              <a:cs typeface="Tahoma" panose="020B0604030504040204" pitchFamily="34" charset="0"/>
            </a:endParaRPr>
          </a:p>
        </p:txBody>
      </p:sp>
      <p:sp>
        <p:nvSpPr>
          <p:cNvPr id="30" name="Rectangle 29"/>
          <p:cNvSpPr/>
          <p:nvPr/>
        </p:nvSpPr>
        <p:spPr>
          <a:xfrm>
            <a:off x="5209166" y="6054433"/>
            <a:ext cx="2393931" cy="307777"/>
          </a:xfrm>
          <a:prstGeom prst="rect">
            <a:avLst/>
          </a:prstGeom>
        </p:spPr>
        <p:txBody>
          <a:bodyPr wrap="square">
            <a:spAutoFit/>
          </a:bodyPr>
          <a:lstStyle/>
          <a:p>
            <a:pPr algn="ctr"/>
            <a:r>
              <a:rPr lang="en-US" sz="1400" b="1" dirty="0">
                <a:solidFill>
                  <a:srgbClr val="0000CC"/>
                </a:solidFill>
                <a:latin typeface="Tahoma" panose="020B0604030504040204" pitchFamily="34" charset="0"/>
                <a:ea typeface="Tahoma" panose="020B0604030504040204" pitchFamily="34" charset="0"/>
                <a:cs typeface="Tahoma" panose="020B0604030504040204" pitchFamily="34" charset="0"/>
              </a:rPr>
              <a:t>Poverty Reduction</a:t>
            </a:r>
            <a:endParaRPr lang="th-TH" sz="1400" b="1" dirty="0">
              <a:solidFill>
                <a:srgbClr val="0000CC"/>
              </a:solidFill>
              <a:latin typeface="Tahoma" panose="020B0604030504040204" pitchFamily="34" charset="0"/>
              <a:ea typeface="Tahoma" panose="020B0604030504040204" pitchFamily="34" charset="0"/>
              <a:cs typeface="Tahoma" panose="020B0604030504040204" pitchFamily="34" charset="0"/>
            </a:endParaRPr>
          </a:p>
        </p:txBody>
      </p:sp>
      <p:sp>
        <p:nvSpPr>
          <p:cNvPr id="31" name="Rectangle 30"/>
          <p:cNvSpPr/>
          <p:nvPr/>
        </p:nvSpPr>
        <p:spPr>
          <a:xfrm>
            <a:off x="7419902" y="6040577"/>
            <a:ext cx="2476123" cy="523220"/>
          </a:xfrm>
          <a:prstGeom prst="rect">
            <a:avLst/>
          </a:prstGeom>
        </p:spPr>
        <p:txBody>
          <a:bodyPr wrap="square">
            <a:spAutoFit/>
          </a:bodyPr>
          <a:lstStyle/>
          <a:p>
            <a:pPr algn="ctr"/>
            <a:r>
              <a:rPr lang="en-US" sz="1400" b="1" dirty="0">
                <a:solidFill>
                  <a:srgbClr val="0000CC"/>
                </a:solidFill>
                <a:latin typeface="Tahoma" panose="020B0604030504040204" pitchFamily="34" charset="0"/>
                <a:ea typeface="Tahoma" panose="020B0604030504040204" pitchFamily="34" charset="0"/>
                <a:cs typeface="Tahoma" panose="020B0604030504040204" pitchFamily="34" charset="0"/>
              </a:rPr>
              <a:t>Environmentally-friendly Career Promotion</a:t>
            </a:r>
            <a:endParaRPr lang="th-TH" sz="1400" b="1" dirty="0">
              <a:solidFill>
                <a:srgbClr val="0000CC"/>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588756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กลุ่ม 53"/>
          <p:cNvGrpSpPr>
            <a:grpSpLocks/>
          </p:cNvGrpSpPr>
          <p:nvPr/>
        </p:nvGrpSpPr>
        <p:grpSpPr bwMode="auto">
          <a:xfrm>
            <a:off x="4591089" y="1192628"/>
            <a:ext cx="3215216" cy="1344305"/>
            <a:chOff x="3375050" y="810497"/>
            <a:chExt cx="2412268" cy="1440160"/>
          </a:xfrm>
          <a:solidFill>
            <a:schemeClr val="accent3">
              <a:lumMod val="60000"/>
              <a:lumOff val="40000"/>
            </a:schemeClr>
          </a:solidFill>
        </p:grpSpPr>
        <p:sp>
          <p:nvSpPr>
            <p:cNvPr id="28" name="Oval 4"/>
            <p:cNvSpPr/>
            <p:nvPr/>
          </p:nvSpPr>
          <p:spPr>
            <a:xfrm>
              <a:off x="3457850" y="810497"/>
              <a:ext cx="2304256" cy="1440160"/>
            </a:xfrm>
            <a:prstGeom prst="ellipse">
              <a:avLst/>
            </a:prstGeom>
            <a:grpFill/>
            <a:ln/>
          </p:spPr>
          <p:style>
            <a:lnRef idx="0">
              <a:schemeClr val="accent3"/>
            </a:lnRef>
            <a:fillRef idx="3">
              <a:schemeClr val="accent3"/>
            </a:fillRef>
            <a:effectRef idx="3">
              <a:schemeClr val="accent3"/>
            </a:effectRef>
            <a:fontRef idx="minor">
              <a:schemeClr val="lt1"/>
            </a:fontRef>
          </p:style>
          <p:txBody>
            <a:bodyPr anchor="ctr"/>
            <a:lstStyle/>
            <a:p>
              <a:pPr algn="ctr">
                <a:defRPr/>
              </a:pPr>
              <a:endParaRPr lang="th-TH" sz="1800" b="1" dirty="0">
                <a:solidFill>
                  <a:schemeClr val="tx1"/>
                </a:solidFill>
                <a:latin typeface="Tahoma" pitchFamily="34" charset="0"/>
                <a:ea typeface="Tahoma" pitchFamily="34" charset="0"/>
                <a:cs typeface="Tahoma" pitchFamily="34" charset="0"/>
              </a:endParaRPr>
            </a:p>
          </p:txBody>
        </p:sp>
        <p:sp>
          <p:nvSpPr>
            <p:cNvPr id="28691" name="Rectangle 18"/>
            <p:cNvSpPr>
              <a:spLocks noChangeArrowheads="1"/>
            </p:cNvSpPr>
            <p:nvPr/>
          </p:nvSpPr>
          <p:spPr bwMode="auto">
            <a:xfrm>
              <a:off x="3375050" y="1029729"/>
              <a:ext cx="2412268" cy="1154028"/>
            </a:xfrm>
            <a:prstGeom prst="rect">
              <a:avLst/>
            </a:prstGeom>
            <a:noFill/>
            <a:ln w="9525">
              <a:noFill/>
              <a:miter lim="800000"/>
              <a:headEnd/>
              <a:tailEnd/>
            </a:ln>
          </p:spPr>
          <p:txBody>
            <a:bodyPr>
              <a:spAutoFit/>
            </a:bodyPr>
            <a:lstStyle/>
            <a:p>
              <a:pPr algn="ctr">
                <a:defRPr/>
              </a:pPr>
              <a:r>
                <a:rPr lang="en-US" sz="1600" dirty="0">
                  <a:solidFill>
                    <a:srgbClr val="C00000"/>
                  </a:solidFill>
                  <a:latin typeface="Tahoma" pitchFamily="34" charset="0"/>
                  <a:cs typeface="Tahoma" pitchFamily="34" charset="0"/>
                </a:rPr>
                <a:t>Strengths-based well-being community and development of natural resources and environment</a:t>
              </a:r>
            </a:p>
          </p:txBody>
        </p:sp>
      </p:grpSp>
      <p:grpSp>
        <p:nvGrpSpPr>
          <p:cNvPr id="3" name="กลุ่ม 52"/>
          <p:cNvGrpSpPr>
            <a:grpSpLocks/>
          </p:cNvGrpSpPr>
          <p:nvPr/>
        </p:nvGrpSpPr>
        <p:grpSpPr bwMode="auto">
          <a:xfrm>
            <a:off x="2543606" y="3017857"/>
            <a:ext cx="7142372" cy="2894387"/>
            <a:chOff x="1907679" y="2428868"/>
            <a:chExt cx="5356139" cy="2748184"/>
          </a:xfrm>
          <a:solidFill>
            <a:schemeClr val="tx2">
              <a:lumMod val="40000"/>
              <a:lumOff val="60000"/>
            </a:schemeClr>
          </a:solidFill>
        </p:grpSpPr>
        <p:sp>
          <p:nvSpPr>
            <p:cNvPr id="29" name="Oval 5"/>
            <p:cNvSpPr/>
            <p:nvPr/>
          </p:nvSpPr>
          <p:spPr>
            <a:xfrm>
              <a:off x="1928785" y="2428868"/>
              <a:ext cx="5328601" cy="2748184"/>
            </a:xfrm>
            <a:prstGeom prst="ellipse">
              <a:avLst/>
            </a:prstGeom>
            <a:grpFill/>
            <a:ln>
              <a:no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th-TH" sz="2000" b="1">
                <a:latin typeface="Tahoma" pitchFamily="34" charset="0"/>
                <a:ea typeface="Tahoma" pitchFamily="34" charset="0"/>
                <a:cs typeface="Tahoma" pitchFamily="34" charset="0"/>
              </a:endParaRPr>
            </a:p>
          </p:txBody>
        </p:sp>
        <p:sp>
          <p:nvSpPr>
            <p:cNvPr id="22557" name="Rectangle 27"/>
            <p:cNvSpPr>
              <a:spLocks noChangeArrowheads="1"/>
            </p:cNvSpPr>
            <p:nvPr/>
          </p:nvSpPr>
          <p:spPr bwMode="auto">
            <a:xfrm>
              <a:off x="1907679" y="2835749"/>
              <a:ext cx="5356139" cy="1443616"/>
            </a:xfrm>
            <a:prstGeom prst="rect">
              <a:avLst/>
            </a:prstGeom>
            <a:noFill/>
            <a:ln w="9525">
              <a:noFill/>
              <a:miter lim="800000"/>
              <a:headEnd/>
              <a:tailEnd/>
            </a:ln>
          </p:spPr>
          <p:txBody>
            <a:bodyPr>
              <a:spAutoFit/>
            </a:bodyPr>
            <a:lstStyle/>
            <a:p>
              <a:pPr algn="ctr">
                <a:defRPr/>
              </a:pPr>
              <a:r>
                <a:rPr lang="en-US" sz="1600" b="1" u="sng" dirty="0">
                  <a:latin typeface="Tahoma" pitchFamily="34" charset="0"/>
                  <a:ea typeface="Tahoma" pitchFamily="34" charset="0"/>
                  <a:cs typeface="Tahoma" pitchFamily="34" charset="0"/>
                </a:rPr>
                <a:t>Highland </a:t>
              </a:r>
              <a:r>
                <a:rPr lang="en-US" sz="1600" b="1" u="sng" dirty="0" err="1">
                  <a:latin typeface="Tahoma" pitchFamily="34" charset="0"/>
                  <a:ea typeface="Tahoma" pitchFamily="34" charset="0"/>
                  <a:cs typeface="Tahoma" pitchFamily="34" charset="0"/>
                </a:rPr>
                <a:t>Developent</a:t>
              </a:r>
              <a:r>
                <a:rPr lang="en-US" sz="1600" b="1" u="sng" dirty="0">
                  <a:latin typeface="Tahoma" pitchFamily="34" charset="0"/>
                  <a:ea typeface="Tahoma" pitchFamily="34" charset="0"/>
                  <a:cs typeface="Tahoma" pitchFamily="34" charset="0"/>
                </a:rPr>
                <a:t> Project Using Royal Project Model </a:t>
              </a:r>
              <a:endParaRPr lang="th-TH" sz="1600" b="1" u="sng" dirty="0">
                <a:latin typeface="Tahoma" pitchFamily="34" charset="0"/>
                <a:ea typeface="Tahoma" pitchFamily="34" charset="0"/>
                <a:cs typeface="Tahoma" pitchFamily="34" charset="0"/>
              </a:endParaRPr>
            </a:p>
            <a:p>
              <a:pPr marL="514350" indent="-514350" algn="ctr" fontAlgn="auto">
                <a:spcBef>
                  <a:spcPct val="20000"/>
                </a:spcBef>
                <a:spcAft>
                  <a:spcPts val="0"/>
                </a:spcAft>
                <a:defRPr/>
              </a:pPr>
              <a:r>
                <a:rPr lang="en-US" sz="1600" dirty="0">
                  <a:solidFill>
                    <a:schemeClr val="accent5">
                      <a:lumMod val="75000"/>
                    </a:schemeClr>
                  </a:solidFill>
                  <a:latin typeface="Tahoma" pitchFamily="34" charset="0"/>
                  <a:ea typeface="Tahoma" pitchFamily="34" charset="0"/>
                  <a:cs typeface="Tahoma" pitchFamily="34" charset="0"/>
                </a:rPr>
                <a:t>1. Career Promotion</a:t>
              </a:r>
              <a:endParaRPr lang="th-TH" sz="1600" dirty="0">
                <a:solidFill>
                  <a:schemeClr val="accent5">
                    <a:lumMod val="75000"/>
                  </a:schemeClr>
                </a:solidFill>
                <a:latin typeface="Tahoma" pitchFamily="34" charset="0"/>
                <a:ea typeface="Tahoma" pitchFamily="34" charset="0"/>
                <a:cs typeface="Tahoma" pitchFamily="34" charset="0"/>
              </a:endParaRPr>
            </a:p>
            <a:p>
              <a:pPr marL="514350" indent="-514350" algn="ctr" fontAlgn="auto">
                <a:spcBef>
                  <a:spcPct val="20000"/>
                </a:spcBef>
                <a:spcAft>
                  <a:spcPts val="0"/>
                </a:spcAft>
                <a:defRPr/>
              </a:pPr>
              <a:r>
                <a:rPr lang="en-US" sz="1600" dirty="0">
                  <a:solidFill>
                    <a:schemeClr val="accent5">
                      <a:lumMod val="75000"/>
                    </a:schemeClr>
                  </a:solidFill>
                  <a:latin typeface="Tahoma" pitchFamily="34" charset="0"/>
                  <a:ea typeface="Tahoma" pitchFamily="34" charset="0"/>
                  <a:cs typeface="Tahoma" pitchFamily="34" charset="0"/>
                </a:rPr>
                <a:t>2. </a:t>
              </a:r>
              <a:r>
                <a:rPr lang="en-GB" sz="1600" dirty="0">
                  <a:solidFill>
                    <a:schemeClr val="accent5">
                      <a:lumMod val="75000"/>
                    </a:schemeClr>
                  </a:solidFill>
                  <a:latin typeface="Tahoma" pitchFamily="34" charset="0"/>
                  <a:ea typeface="Tahoma" pitchFamily="34" charset="0"/>
                  <a:cs typeface="Tahoma" pitchFamily="34" charset="0"/>
                </a:rPr>
                <a:t>Strengths-based community building</a:t>
              </a:r>
              <a:endParaRPr lang="th-TH" sz="1600" dirty="0">
                <a:solidFill>
                  <a:schemeClr val="accent5">
                    <a:lumMod val="75000"/>
                  </a:schemeClr>
                </a:solidFill>
                <a:latin typeface="Tahoma" pitchFamily="34" charset="0"/>
                <a:ea typeface="Tahoma" pitchFamily="34" charset="0"/>
                <a:cs typeface="Tahoma" pitchFamily="34" charset="0"/>
              </a:endParaRPr>
            </a:p>
            <a:p>
              <a:pPr marL="514350" indent="-514350" algn="ctr" fontAlgn="auto">
                <a:spcBef>
                  <a:spcPct val="20000"/>
                </a:spcBef>
                <a:spcAft>
                  <a:spcPts val="0"/>
                </a:spcAft>
                <a:defRPr/>
              </a:pPr>
              <a:r>
                <a:rPr lang="en-US" sz="1600" dirty="0">
                  <a:solidFill>
                    <a:schemeClr val="accent5">
                      <a:lumMod val="75000"/>
                    </a:schemeClr>
                  </a:solidFill>
                  <a:latin typeface="Tahoma" pitchFamily="34" charset="0"/>
                  <a:ea typeface="Tahoma" pitchFamily="34" charset="0"/>
                  <a:cs typeface="Tahoma" pitchFamily="34" charset="0"/>
                </a:rPr>
                <a:t>3. Natural resources conservation and restoration</a:t>
              </a:r>
              <a:endParaRPr lang="th-TH" sz="1600" dirty="0">
                <a:solidFill>
                  <a:schemeClr val="accent5">
                    <a:lumMod val="75000"/>
                  </a:schemeClr>
                </a:solidFill>
                <a:latin typeface="Tahoma" pitchFamily="34" charset="0"/>
                <a:ea typeface="Tahoma" pitchFamily="34" charset="0"/>
                <a:cs typeface="Tahoma" pitchFamily="34" charset="0"/>
              </a:endParaRPr>
            </a:p>
            <a:p>
              <a:pPr marL="514350" indent="-514350" algn="ctr" fontAlgn="auto">
                <a:spcBef>
                  <a:spcPct val="20000"/>
                </a:spcBef>
                <a:spcAft>
                  <a:spcPts val="0"/>
                </a:spcAft>
                <a:defRPr/>
              </a:pPr>
              <a:r>
                <a:rPr lang="en-US" sz="1600" dirty="0">
                  <a:solidFill>
                    <a:schemeClr val="accent5">
                      <a:lumMod val="75000"/>
                    </a:schemeClr>
                  </a:solidFill>
                  <a:latin typeface="Tahoma" pitchFamily="34" charset="0"/>
                  <a:ea typeface="Tahoma" pitchFamily="34" charset="0"/>
                  <a:cs typeface="Tahoma" pitchFamily="34" charset="0"/>
                </a:rPr>
                <a:t>4. </a:t>
              </a:r>
              <a:r>
                <a:rPr lang="en-GB" sz="1600" dirty="0">
                  <a:solidFill>
                    <a:schemeClr val="accent5">
                      <a:lumMod val="75000"/>
                    </a:schemeClr>
                  </a:solidFill>
                  <a:latin typeface="Tahoma" pitchFamily="34" charset="0"/>
                  <a:ea typeface="Tahoma" pitchFamily="34" charset="0"/>
                  <a:cs typeface="Tahoma" pitchFamily="34" charset="0"/>
                </a:rPr>
                <a:t>Basic infrastructure development</a:t>
              </a:r>
              <a:endParaRPr lang="th-TH" sz="1600" dirty="0">
                <a:solidFill>
                  <a:schemeClr val="accent5">
                    <a:lumMod val="75000"/>
                  </a:schemeClr>
                </a:solidFill>
                <a:latin typeface="Tahoma" pitchFamily="34" charset="0"/>
                <a:ea typeface="Tahoma" pitchFamily="34" charset="0"/>
                <a:cs typeface="Tahoma" pitchFamily="34" charset="0"/>
              </a:endParaRPr>
            </a:p>
          </p:txBody>
        </p:sp>
      </p:grpSp>
      <p:sp>
        <p:nvSpPr>
          <p:cNvPr id="31" name="Striped Right Arrow 12"/>
          <p:cNvSpPr/>
          <p:nvPr/>
        </p:nvSpPr>
        <p:spPr>
          <a:xfrm rot="16200000">
            <a:off x="5866606" y="2402424"/>
            <a:ext cx="525463" cy="673100"/>
          </a:xfrm>
          <a:prstGeom prst="stripedRightArrow">
            <a:avLst/>
          </a:prstGeom>
          <a:solidFill>
            <a:srgbClr val="FF000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sz="2000">
              <a:latin typeface="Tahoma" pitchFamily="34" charset="0"/>
              <a:ea typeface="Tahoma" pitchFamily="34" charset="0"/>
              <a:cs typeface="Tahoma" pitchFamily="34" charset="0"/>
            </a:endParaRPr>
          </a:p>
        </p:txBody>
      </p:sp>
      <p:sp>
        <p:nvSpPr>
          <p:cNvPr id="47" name="Oval 8"/>
          <p:cNvSpPr/>
          <p:nvPr/>
        </p:nvSpPr>
        <p:spPr bwMode="auto">
          <a:xfrm>
            <a:off x="5903913" y="5487988"/>
            <a:ext cx="1824037" cy="1295400"/>
          </a:xfrm>
          <a:prstGeom prst="ellipse">
            <a:avLst/>
          </a:prstGeom>
          <a:ln>
            <a:noFill/>
          </a:ln>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th-TH" sz="2000" b="1">
              <a:latin typeface="Tahoma" pitchFamily="34" charset="0"/>
              <a:ea typeface="Tahoma" pitchFamily="34" charset="0"/>
              <a:cs typeface="Tahoma" pitchFamily="34" charset="0"/>
            </a:endParaRPr>
          </a:p>
        </p:txBody>
      </p:sp>
      <p:sp>
        <p:nvSpPr>
          <p:cNvPr id="30" name="Oval 9"/>
          <p:cNvSpPr/>
          <p:nvPr/>
        </p:nvSpPr>
        <p:spPr bwMode="auto">
          <a:xfrm>
            <a:off x="7727950" y="5257800"/>
            <a:ext cx="1827213" cy="1296988"/>
          </a:xfrm>
          <a:prstGeom prst="ellipse">
            <a:avLst/>
          </a:prstGeom>
          <a:ln>
            <a:noFill/>
          </a:ln>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th-TH" sz="2400" b="1">
              <a:latin typeface="Tahoma" pitchFamily="34" charset="0"/>
              <a:ea typeface="Tahoma" pitchFamily="34" charset="0"/>
              <a:cs typeface="Tahoma" pitchFamily="34" charset="0"/>
            </a:endParaRPr>
          </a:p>
        </p:txBody>
      </p:sp>
      <p:sp>
        <p:nvSpPr>
          <p:cNvPr id="39943" name="Rectangle 20"/>
          <p:cNvSpPr>
            <a:spLocks noChangeArrowheads="1"/>
          </p:cNvSpPr>
          <p:nvPr/>
        </p:nvSpPr>
        <p:spPr bwMode="auto">
          <a:xfrm>
            <a:off x="5713413" y="5920774"/>
            <a:ext cx="21859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100000"/>
              </a:lnSpc>
              <a:spcBef>
                <a:spcPct val="0"/>
              </a:spcBef>
              <a:buFontTx/>
              <a:buNone/>
            </a:pPr>
            <a:r>
              <a:rPr lang="en-US" sz="1600" dirty="0">
                <a:latin typeface="Tahoma" panose="020B0604030504040204" pitchFamily="34" charset="0"/>
                <a:cs typeface="Tahoma" panose="020B0604030504040204" pitchFamily="34" charset="0"/>
              </a:rPr>
              <a:t>On-site officers</a:t>
            </a:r>
            <a:endParaRPr lang="th-TH" sz="1600" dirty="0">
              <a:latin typeface="Tahoma" panose="020B0604030504040204" pitchFamily="34" charset="0"/>
              <a:cs typeface="Tahoma" panose="020B0604030504040204" pitchFamily="34" charset="0"/>
            </a:endParaRPr>
          </a:p>
        </p:txBody>
      </p:sp>
      <p:sp>
        <p:nvSpPr>
          <p:cNvPr id="39944" name="Rectangle 20"/>
          <p:cNvSpPr>
            <a:spLocks noChangeArrowheads="1"/>
          </p:cNvSpPr>
          <p:nvPr/>
        </p:nvSpPr>
        <p:spPr bwMode="auto">
          <a:xfrm>
            <a:off x="7700791" y="5471467"/>
            <a:ext cx="18986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100000"/>
              </a:lnSpc>
              <a:spcBef>
                <a:spcPct val="0"/>
              </a:spcBef>
              <a:buFontTx/>
              <a:buNone/>
            </a:pPr>
            <a:r>
              <a:rPr lang="en-US" sz="1600" dirty="0">
                <a:latin typeface="Tahoma" panose="020B0604030504040204" pitchFamily="34" charset="0"/>
                <a:cs typeface="Tahoma" panose="020B0604030504040204" pitchFamily="34" charset="0"/>
              </a:rPr>
              <a:t>Headquarters support staff</a:t>
            </a:r>
            <a:endParaRPr lang="th-TH" sz="1600" dirty="0">
              <a:latin typeface="Tahoma" panose="020B0604030504040204" pitchFamily="34" charset="0"/>
              <a:cs typeface="Tahoma" panose="020B0604030504040204" pitchFamily="34" charset="0"/>
            </a:endParaRPr>
          </a:p>
        </p:txBody>
      </p:sp>
      <p:sp>
        <p:nvSpPr>
          <p:cNvPr id="14" name="Oval 9"/>
          <p:cNvSpPr/>
          <p:nvPr/>
        </p:nvSpPr>
        <p:spPr bwMode="auto">
          <a:xfrm>
            <a:off x="9169400" y="4335463"/>
            <a:ext cx="1727200" cy="1296987"/>
          </a:xfrm>
          <a:prstGeom prst="ellipse">
            <a:avLst/>
          </a:prstGeom>
          <a:solidFill>
            <a:schemeClr val="bg1">
              <a:lumMod val="75000"/>
            </a:schemeClr>
          </a:solidFill>
          <a:ln>
            <a:noFill/>
          </a:ln>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th-TH" sz="2400" b="1">
              <a:latin typeface="Tahoma" pitchFamily="34" charset="0"/>
              <a:ea typeface="Tahoma" pitchFamily="34" charset="0"/>
              <a:cs typeface="Tahoma" pitchFamily="34" charset="0"/>
            </a:endParaRPr>
          </a:p>
        </p:txBody>
      </p:sp>
      <p:sp>
        <p:nvSpPr>
          <p:cNvPr id="39946" name="Rectangle 20"/>
          <p:cNvSpPr>
            <a:spLocks noChangeArrowheads="1"/>
          </p:cNvSpPr>
          <p:nvPr/>
        </p:nvSpPr>
        <p:spPr bwMode="auto">
          <a:xfrm>
            <a:off x="9283700" y="4840288"/>
            <a:ext cx="1612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100000"/>
              </a:lnSpc>
              <a:spcBef>
                <a:spcPct val="0"/>
              </a:spcBef>
              <a:buFontTx/>
              <a:buNone/>
            </a:pPr>
            <a:r>
              <a:rPr lang="en-US" sz="1600" dirty="0">
                <a:solidFill>
                  <a:srgbClr val="0000CC"/>
                </a:solidFill>
                <a:latin typeface="Tahoma" panose="020B0604030504040204" pitchFamily="34" charset="0"/>
                <a:cs typeface="Tahoma" panose="020B0604030504040204" pitchFamily="34" charset="0"/>
              </a:rPr>
              <a:t>Communities/</a:t>
            </a:r>
          </a:p>
          <a:p>
            <a:pPr algn="ctr">
              <a:lnSpc>
                <a:spcPct val="100000"/>
              </a:lnSpc>
              <a:spcBef>
                <a:spcPct val="0"/>
              </a:spcBef>
              <a:buFontTx/>
              <a:buNone/>
            </a:pPr>
            <a:r>
              <a:rPr lang="en-US" sz="1600" dirty="0">
                <a:solidFill>
                  <a:srgbClr val="0000CC"/>
                </a:solidFill>
                <a:latin typeface="Tahoma" panose="020B0604030504040204" pitchFamily="34" charset="0"/>
                <a:cs typeface="Tahoma" panose="020B0604030504040204" pitchFamily="34" charset="0"/>
              </a:rPr>
              <a:t>Leaders</a:t>
            </a:r>
            <a:endParaRPr lang="th-TH" sz="1600" dirty="0">
              <a:solidFill>
                <a:srgbClr val="0000CC"/>
              </a:solidFill>
              <a:latin typeface="Tahoma" panose="020B0604030504040204" pitchFamily="34" charset="0"/>
              <a:cs typeface="Tahoma" panose="020B0604030504040204" pitchFamily="34" charset="0"/>
            </a:endParaRPr>
          </a:p>
        </p:txBody>
      </p:sp>
      <p:sp>
        <p:nvSpPr>
          <p:cNvPr id="16" name="Oval 9"/>
          <p:cNvSpPr/>
          <p:nvPr/>
        </p:nvSpPr>
        <p:spPr bwMode="auto">
          <a:xfrm>
            <a:off x="4176713" y="5487988"/>
            <a:ext cx="1728787" cy="1296987"/>
          </a:xfrm>
          <a:prstGeom prst="ellipse">
            <a:avLst/>
          </a:prstGeom>
          <a:solidFill>
            <a:srgbClr val="FCB2E9"/>
          </a:solidFill>
          <a:ln>
            <a:noFill/>
          </a:ln>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th-TH" sz="2400" b="1">
              <a:latin typeface="Tahoma" pitchFamily="34" charset="0"/>
              <a:ea typeface="Tahoma" pitchFamily="34" charset="0"/>
              <a:cs typeface="Tahoma" pitchFamily="34" charset="0"/>
            </a:endParaRPr>
          </a:p>
        </p:txBody>
      </p:sp>
      <p:sp>
        <p:nvSpPr>
          <p:cNvPr id="39948" name="Rectangle 20"/>
          <p:cNvSpPr>
            <a:spLocks noChangeArrowheads="1"/>
          </p:cNvSpPr>
          <p:nvPr/>
        </p:nvSpPr>
        <p:spPr bwMode="auto">
          <a:xfrm>
            <a:off x="4195763" y="5774982"/>
            <a:ext cx="16319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100000"/>
              </a:lnSpc>
              <a:spcBef>
                <a:spcPct val="0"/>
              </a:spcBef>
              <a:buFontTx/>
              <a:buNone/>
            </a:pPr>
            <a:r>
              <a:rPr lang="en-US" sz="1600" dirty="0">
                <a:solidFill>
                  <a:srgbClr val="0000CC"/>
                </a:solidFill>
                <a:latin typeface="Tahoma" panose="020B0604030504040204" pitchFamily="34" charset="0"/>
                <a:cs typeface="Tahoma" panose="020B0604030504040204" pitchFamily="34" charset="0"/>
              </a:rPr>
              <a:t>Sub-district Administration Organization</a:t>
            </a:r>
            <a:endParaRPr lang="th-TH" sz="1600" dirty="0">
              <a:solidFill>
                <a:srgbClr val="0000CC"/>
              </a:solidFill>
              <a:latin typeface="Tahoma" panose="020B0604030504040204" pitchFamily="34" charset="0"/>
              <a:cs typeface="Tahoma" panose="020B0604030504040204" pitchFamily="34" charset="0"/>
            </a:endParaRPr>
          </a:p>
        </p:txBody>
      </p:sp>
      <p:sp>
        <p:nvSpPr>
          <p:cNvPr id="18" name="Oval 9"/>
          <p:cNvSpPr/>
          <p:nvPr/>
        </p:nvSpPr>
        <p:spPr bwMode="auto">
          <a:xfrm>
            <a:off x="2541588" y="5118100"/>
            <a:ext cx="1730375" cy="1296988"/>
          </a:xfrm>
          <a:prstGeom prst="ellipse">
            <a:avLst/>
          </a:prstGeom>
          <a:solidFill>
            <a:schemeClr val="accent2">
              <a:lumMod val="60000"/>
              <a:lumOff val="40000"/>
            </a:schemeClr>
          </a:solidFill>
          <a:ln>
            <a:noFill/>
          </a:ln>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th-TH" sz="2400" b="1">
              <a:latin typeface="Tahoma" pitchFamily="34" charset="0"/>
              <a:ea typeface="Tahoma" pitchFamily="34" charset="0"/>
              <a:cs typeface="Tahoma" pitchFamily="34" charset="0"/>
            </a:endParaRPr>
          </a:p>
        </p:txBody>
      </p:sp>
      <p:sp>
        <p:nvSpPr>
          <p:cNvPr id="39950" name="Rectangle 20"/>
          <p:cNvSpPr>
            <a:spLocks noChangeArrowheads="1"/>
          </p:cNvSpPr>
          <p:nvPr/>
        </p:nvSpPr>
        <p:spPr bwMode="auto">
          <a:xfrm>
            <a:off x="2292308" y="5478463"/>
            <a:ext cx="21859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100000"/>
              </a:lnSpc>
              <a:spcBef>
                <a:spcPct val="0"/>
              </a:spcBef>
              <a:buFontTx/>
              <a:buNone/>
            </a:pPr>
            <a:r>
              <a:rPr lang="en-US" sz="1600" dirty="0">
                <a:solidFill>
                  <a:srgbClr val="0000CC"/>
                </a:solidFill>
                <a:latin typeface="Tahoma" panose="020B0604030504040204" pitchFamily="34" charset="0"/>
                <a:cs typeface="Tahoma" panose="020B0604030504040204" pitchFamily="34" charset="0"/>
              </a:rPr>
              <a:t>Government </a:t>
            </a:r>
          </a:p>
          <a:p>
            <a:pPr algn="ctr">
              <a:lnSpc>
                <a:spcPct val="100000"/>
              </a:lnSpc>
              <a:spcBef>
                <a:spcPct val="0"/>
              </a:spcBef>
              <a:buFontTx/>
              <a:buNone/>
            </a:pPr>
            <a:r>
              <a:rPr lang="en-US" sz="1600" dirty="0">
                <a:solidFill>
                  <a:srgbClr val="0000CC"/>
                </a:solidFill>
                <a:latin typeface="Tahoma" panose="020B0604030504040204" pitchFamily="34" charset="0"/>
                <a:cs typeface="Tahoma" panose="020B0604030504040204" pitchFamily="34" charset="0"/>
              </a:rPr>
              <a:t>sector</a:t>
            </a:r>
            <a:endParaRPr lang="th-TH" sz="1600" dirty="0">
              <a:solidFill>
                <a:srgbClr val="0000CC"/>
              </a:solidFill>
              <a:latin typeface="Tahoma" panose="020B0604030504040204" pitchFamily="34" charset="0"/>
              <a:cs typeface="Tahoma" panose="020B0604030504040204" pitchFamily="34" charset="0"/>
            </a:endParaRPr>
          </a:p>
        </p:txBody>
      </p:sp>
      <p:sp>
        <p:nvSpPr>
          <p:cNvPr id="20" name="Oval 9"/>
          <p:cNvSpPr/>
          <p:nvPr/>
        </p:nvSpPr>
        <p:spPr bwMode="auto">
          <a:xfrm>
            <a:off x="1293813" y="4192588"/>
            <a:ext cx="1730375" cy="1223962"/>
          </a:xfrm>
          <a:prstGeom prst="ellipse">
            <a:avLst/>
          </a:prstGeom>
          <a:solidFill>
            <a:schemeClr val="accent6">
              <a:lumMod val="40000"/>
              <a:lumOff val="60000"/>
            </a:schemeClr>
          </a:solidFill>
          <a:ln>
            <a:noFill/>
          </a:ln>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th-TH" sz="2400" b="1">
              <a:latin typeface="Tahoma" pitchFamily="34" charset="0"/>
              <a:ea typeface="Tahoma" pitchFamily="34" charset="0"/>
              <a:cs typeface="Tahoma" pitchFamily="34" charset="0"/>
            </a:endParaRPr>
          </a:p>
        </p:txBody>
      </p:sp>
      <p:sp>
        <p:nvSpPr>
          <p:cNvPr id="39952" name="Rectangle 20"/>
          <p:cNvSpPr>
            <a:spLocks noChangeArrowheads="1"/>
          </p:cNvSpPr>
          <p:nvPr/>
        </p:nvSpPr>
        <p:spPr bwMode="auto">
          <a:xfrm>
            <a:off x="992488" y="4624388"/>
            <a:ext cx="21859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100000"/>
              </a:lnSpc>
              <a:spcBef>
                <a:spcPct val="0"/>
              </a:spcBef>
              <a:buFontTx/>
              <a:buNone/>
            </a:pPr>
            <a:r>
              <a:rPr lang="en-US" sz="1600" dirty="0">
                <a:solidFill>
                  <a:srgbClr val="0000CC"/>
                </a:solidFill>
                <a:latin typeface="Tahoma" panose="020B0604030504040204" pitchFamily="34" charset="0"/>
                <a:cs typeface="Tahoma" panose="020B0604030504040204" pitchFamily="34" charset="0"/>
              </a:rPr>
              <a:t>Private sector</a:t>
            </a:r>
            <a:endParaRPr lang="th-TH" sz="1600" dirty="0">
              <a:solidFill>
                <a:srgbClr val="0000CC"/>
              </a:solidFill>
              <a:latin typeface="Tahoma" panose="020B0604030504040204" pitchFamily="34" charset="0"/>
              <a:cs typeface="Tahoma" panose="020B0604030504040204" pitchFamily="34" charset="0"/>
            </a:endParaRPr>
          </a:p>
        </p:txBody>
      </p:sp>
      <p:sp>
        <p:nvSpPr>
          <p:cNvPr id="22" name="Rectangle 1"/>
          <p:cNvSpPr>
            <a:spLocks noChangeArrowheads="1"/>
          </p:cNvSpPr>
          <p:nvPr/>
        </p:nvSpPr>
        <p:spPr bwMode="auto">
          <a:xfrm>
            <a:off x="0" y="-95452"/>
            <a:ext cx="12192000" cy="1046440"/>
          </a:xfrm>
          <a:prstGeom prst="rect">
            <a:avLst/>
          </a:prstGeom>
          <a:solidFill>
            <a:srgbClr val="0070C0"/>
          </a:solidFill>
          <a:ln w="9525">
            <a:noFill/>
            <a:miter lim="800000"/>
            <a:headEnd/>
            <a:tailEnd/>
          </a:ln>
        </p:spPr>
        <p:txBody>
          <a:bodyPr lIns="0" tIns="0" rIns="0" bIns="0" anchor="ctr">
            <a:spAutoFit/>
          </a:bodyPr>
          <a:lstStyle/>
          <a:p>
            <a:pPr algn="ctr">
              <a:tabLst>
                <a:tab pos="228600" algn="l"/>
              </a:tabLst>
              <a:defRPr/>
            </a:pPr>
            <a:endParaRPr lang="th-TH" altLang="zh-CN" sz="2000" b="1" dirty="0">
              <a:solidFill>
                <a:schemeClr val="bg1"/>
              </a:solidFill>
              <a:latin typeface="Tahoma" pitchFamily="34" charset="0"/>
              <a:ea typeface="Tahoma" pitchFamily="34" charset="0"/>
              <a:cs typeface="Tahoma" pitchFamily="34" charset="0"/>
            </a:endParaRPr>
          </a:p>
          <a:p>
            <a:pPr algn="ctr">
              <a:tabLst>
                <a:tab pos="228600" algn="l"/>
              </a:tabLst>
              <a:defRPr/>
            </a:pPr>
            <a:r>
              <a:rPr lang="en-US" altLang="zh-CN" b="1" dirty="0">
                <a:solidFill>
                  <a:schemeClr val="bg1"/>
                </a:solidFill>
                <a:latin typeface="Tahoma" pitchFamily="34" charset="0"/>
                <a:ea typeface="Tahoma" pitchFamily="34" charset="0"/>
                <a:cs typeface="Tahoma" pitchFamily="34" charset="0"/>
              </a:rPr>
              <a:t>Highland Development Project Using Royal Project Model</a:t>
            </a:r>
            <a:endParaRPr lang="th-TH" altLang="zh-CN" b="1" dirty="0">
              <a:solidFill>
                <a:schemeClr val="bg1"/>
              </a:solidFill>
              <a:latin typeface="Tahoma" pitchFamily="34" charset="0"/>
              <a:ea typeface="Tahoma" pitchFamily="34" charset="0"/>
              <a:cs typeface="Tahoma" pitchFamily="34" charset="0"/>
            </a:endParaRPr>
          </a:p>
          <a:p>
            <a:pPr algn="ctr">
              <a:tabLst>
                <a:tab pos="228600" algn="l"/>
              </a:tabLst>
              <a:defRPr/>
            </a:pPr>
            <a:endParaRPr lang="th-TH" altLang="zh-CN" sz="2000" b="1" dirty="0">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55759702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p:cNvSpPr>
            <a:spLocks noChangeArrowheads="1"/>
          </p:cNvSpPr>
          <p:nvPr/>
        </p:nvSpPr>
        <p:spPr bwMode="auto">
          <a:xfrm>
            <a:off x="523579" y="1018711"/>
            <a:ext cx="1114484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lvl="1">
              <a:lnSpc>
                <a:spcPct val="100000"/>
              </a:lnSpc>
              <a:spcBef>
                <a:spcPct val="0"/>
              </a:spcBef>
              <a:buNone/>
            </a:pPr>
            <a:r>
              <a:rPr lang="en-US" altLang="th-TH" sz="2000" dirty="0">
                <a:latin typeface="Tahoma" panose="020B0604030504040204" pitchFamily="34" charset="0"/>
                <a:cs typeface="Tahoma" panose="020B0604030504040204" pitchFamily="34" charset="0"/>
              </a:rPr>
              <a:t>	1. Remote and rural, no access to transport services</a:t>
            </a:r>
            <a:endParaRPr lang="th-TH" altLang="th-TH" sz="2000" dirty="0">
              <a:latin typeface="Tahoma" panose="020B0604030504040204" pitchFamily="34" charset="0"/>
              <a:cs typeface="Tahoma" panose="020B0604030504040204" pitchFamily="34" charset="0"/>
            </a:endParaRPr>
          </a:p>
          <a:p>
            <a:pPr lvl="1" eaLnBrk="1" hangingPunct="1">
              <a:lnSpc>
                <a:spcPct val="100000"/>
              </a:lnSpc>
              <a:spcBef>
                <a:spcPct val="0"/>
              </a:spcBef>
              <a:buFontTx/>
              <a:buNone/>
            </a:pPr>
            <a:r>
              <a:rPr lang="th-TH" altLang="th-TH" sz="2000" dirty="0">
                <a:latin typeface="Tahoma" panose="020B0604030504040204" pitchFamily="34" charset="0"/>
                <a:cs typeface="Tahoma" panose="020B0604030504040204" pitchFamily="34" charset="0"/>
              </a:rPr>
              <a:t>	</a:t>
            </a:r>
            <a:r>
              <a:rPr lang="en-US" altLang="th-TH" sz="2000" dirty="0">
                <a:latin typeface="Tahoma" panose="020B0604030504040204" pitchFamily="34" charset="0"/>
                <a:cs typeface="Tahoma" panose="020B0604030504040204" pitchFamily="34" charset="0"/>
              </a:rPr>
              <a:t>2. Lack of employment opportunities and market limitation</a:t>
            </a:r>
            <a:endParaRPr lang="en-US" altLang="th-TH" sz="1400" dirty="0">
              <a:latin typeface="Tahoma" panose="020B0604030504040204" pitchFamily="34" charset="0"/>
              <a:cs typeface="Tahoma" panose="020B0604030504040204" pitchFamily="34" charset="0"/>
            </a:endParaRPr>
          </a:p>
          <a:p>
            <a:pPr lvl="1">
              <a:lnSpc>
                <a:spcPct val="100000"/>
              </a:lnSpc>
              <a:spcBef>
                <a:spcPct val="0"/>
              </a:spcBef>
              <a:buNone/>
            </a:pPr>
            <a:r>
              <a:rPr lang="en-US" altLang="th-TH" sz="2000" dirty="0">
                <a:latin typeface="Tahoma" panose="020B0604030504040204" pitchFamily="34" charset="0"/>
                <a:cs typeface="Tahoma" panose="020B0604030504040204" pitchFamily="34" charset="0"/>
              </a:rPr>
              <a:t>      3. Degradation of natural resources: soil, water, forest from unsustainable farming</a:t>
            </a:r>
          </a:p>
          <a:p>
            <a:pPr lvl="1">
              <a:lnSpc>
                <a:spcPct val="100000"/>
              </a:lnSpc>
              <a:spcBef>
                <a:spcPct val="0"/>
              </a:spcBef>
              <a:buNone/>
            </a:pPr>
            <a:r>
              <a:rPr lang="en-US" altLang="th-TH" sz="2000" dirty="0">
                <a:latin typeface="Tahoma" panose="020B0604030504040204" pitchFamily="34" charset="0"/>
                <a:cs typeface="Tahoma" panose="020B0604030504040204" pitchFamily="34" charset="0"/>
              </a:rPr>
              <a:t>	4. Inadequate public health, education and social-welfare services</a:t>
            </a:r>
          </a:p>
          <a:p>
            <a:pPr lvl="1">
              <a:lnSpc>
                <a:spcPct val="100000"/>
              </a:lnSpc>
              <a:spcBef>
                <a:spcPct val="0"/>
              </a:spcBef>
              <a:buNone/>
            </a:pPr>
            <a:r>
              <a:rPr lang="en-US" altLang="th-TH" sz="2000" dirty="0">
                <a:latin typeface="Tahoma" panose="020B0604030504040204" pitchFamily="34" charset="0"/>
                <a:cs typeface="Tahoma" panose="020B0604030504040204" pitchFamily="34" charset="0"/>
              </a:rPr>
              <a:t>      5. Lack of basic infrastructure required for living and career opportunities </a:t>
            </a:r>
            <a:endParaRPr lang="en-US" altLang="th-TH" sz="1400" dirty="0">
              <a:latin typeface="Tahoma" panose="020B0604030504040204" pitchFamily="34" charset="0"/>
              <a:cs typeface="Tahoma" panose="020B0604030504040204" pitchFamily="34" charset="0"/>
            </a:endParaRPr>
          </a:p>
          <a:p>
            <a:pPr lvl="1">
              <a:lnSpc>
                <a:spcPct val="100000"/>
              </a:lnSpc>
              <a:spcBef>
                <a:spcPct val="0"/>
              </a:spcBef>
              <a:buNone/>
            </a:pPr>
            <a:r>
              <a:rPr lang="en-US" altLang="th-TH" sz="2000" dirty="0">
                <a:latin typeface="Tahoma" panose="020B0604030504040204" pitchFamily="34" charset="0"/>
                <a:cs typeface="Tahoma" panose="020B0604030504040204" pitchFamily="34" charset="0"/>
              </a:rPr>
              <a:t>      </a:t>
            </a:r>
            <a:endParaRPr lang="th-TH" altLang="th-TH" sz="4800" dirty="0">
              <a:solidFill>
                <a:srgbClr val="FF0000"/>
              </a:solidFill>
              <a:latin typeface="Tahoma" panose="020B0604030504040204" pitchFamily="34" charset="0"/>
              <a:cs typeface="Tahoma" panose="020B0604030504040204" pitchFamily="34" charset="0"/>
            </a:endParaRPr>
          </a:p>
        </p:txBody>
      </p:sp>
      <p:sp>
        <p:nvSpPr>
          <p:cNvPr id="5" name="Rectangle 2"/>
          <p:cNvSpPr txBox="1">
            <a:spLocks noChangeArrowheads="1"/>
          </p:cNvSpPr>
          <p:nvPr/>
        </p:nvSpPr>
        <p:spPr bwMode="auto">
          <a:xfrm>
            <a:off x="0" y="0"/>
            <a:ext cx="12192000" cy="908050"/>
          </a:xfrm>
          <a:prstGeom prst="rect">
            <a:avLst/>
          </a:prstGeom>
          <a:solidFill>
            <a:srgbClr val="0070C0"/>
          </a:solidFill>
          <a:ln w="9525">
            <a:noFill/>
            <a:miter lim="800000"/>
            <a:headEnd/>
            <a:tailEnd/>
          </a:ln>
          <a:effectLst/>
        </p:spPr>
        <p:txBody>
          <a:bodyPr anchor="ctr"/>
          <a:lstStyle/>
          <a:p>
            <a:pPr marL="514350" indent="-514350" algn="ctr">
              <a:defRPr/>
            </a:pPr>
            <a:r>
              <a:rPr lang="en-US" sz="2000" b="1" dirty="0">
                <a:solidFill>
                  <a:schemeClr val="bg1"/>
                </a:solidFill>
                <a:latin typeface="Tahoma" pitchFamily="34" charset="0"/>
                <a:ea typeface="Tahoma" pitchFamily="34" charset="0"/>
                <a:cs typeface="Tahoma" pitchFamily="34" charset="0"/>
              </a:rPr>
              <a:t>The Problems on the Highlands</a:t>
            </a:r>
            <a:endParaRPr lang="th-TH" sz="1800" dirty="0">
              <a:solidFill>
                <a:schemeClr val="bg1"/>
              </a:solidFill>
              <a:latin typeface="Tahoma" pitchFamily="34" charset="0"/>
              <a:ea typeface="Tahoma" pitchFamily="34" charset="0"/>
              <a:cs typeface="Tahoma" pitchFamily="34"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495414" y="4997906"/>
            <a:ext cx="2743200" cy="1620104"/>
          </a:xfrm>
          <a:prstGeom prst="rect">
            <a:avLst/>
          </a:prstGeom>
        </p:spPr>
      </p:pic>
      <p:pic>
        <p:nvPicPr>
          <p:cNvPr id="8" name="Picture 7" descr="C:\Documents and Settings\Administrator\Desktop\นำเสนอวันจันทร์\ปางหินฝน\DSC01437.JPG"/>
          <p:cNvPicPr>
            <a:picLocks noChangeAspect="1" noChangeArrowheads="1"/>
          </p:cNvPicPr>
          <p:nvPr/>
        </p:nvPicPr>
        <p:blipFill>
          <a:blip r:embed="rId4" cstate="print">
            <a:lum bright="20000"/>
          </a:blip>
          <a:srcRect/>
          <a:stretch>
            <a:fillRect/>
          </a:stretch>
        </p:blipFill>
        <p:spPr bwMode="auto">
          <a:xfrm>
            <a:off x="5794744" y="3079150"/>
            <a:ext cx="2915114" cy="1722806"/>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rcRect l="902" t="2985" r="50450" b="2402"/>
          <a:stretch>
            <a:fillRect/>
          </a:stretch>
        </p:blipFill>
        <p:spPr bwMode="auto">
          <a:xfrm>
            <a:off x="1020726" y="3188788"/>
            <a:ext cx="3043503" cy="169948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6" cstate="print"/>
          <a:srcRect t="17533"/>
          <a:stretch/>
        </p:blipFill>
        <p:spPr>
          <a:xfrm>
            <a:off x="3338623" y="4997906"/>
            <a:ext cx="2757376" cy="1581232"/>
          </a:xfrm>
          <a:prstGeom prst="rect">
            <a:avLst/>
          </a:prstGeom>
          <a:ln>
            <a:noFill/>
          </a:ln>
        </p:spPr>
      </p:pic>
    </p:spTree>
    <p:extLst>
      <p:ext uri="{BB962C8B-B14F-4D97-AF65-F5344CB8AC3E}">
        <p14:creationId xmlns:p14="http://schemas.microsoft.com/office/powerpoint/2010/main" val="10636345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th-TH" sz="2800">
              <a:latin typeface="Tahoma" panose="020B0604030504040204" pitchFamily="34" charset="0"/>
              <a:ea typeface="Tahoma" panose="020B0604030504040204" pitchFamily="34" charset="0"/>
              <a:cs typeface="Tahoma" panose="020B0604030504040204" pitchFamily="34" charset="0"/>
            </a:endParaRPr>
          </a:p>
        </p:txBody>
      </p:sp>
      <p:sp>
        <p:nvSpPr>
          <p:cNvPr id="3" name="Subtitle 2"/>
          <p:cNvSpPr>
            <a:spLocks noGrp="1"/>
          </p:cNvSpPr>
          <p:nvPr>
            <p:ph type="subTitle" idx="1"/>
          </p:nvPr>
        </p:nvSpPr>
        <p:spPr/>
        <p:txBody>
          <a:bodyPr/>
          <a:lstStyle/>
          <a:p>
            <a:endParaRPr lang="th-TH" sz="1050">
              <a:latin typeface="Tahoma" panose="020B0604030504040204" pitchFamily="34" charset="0"/>
              <a:ea typeface="Tahoma" panose="020B0604030504040204" pitchFamily="34" charset="0"/>
              <a:cs typeface="Tahoma" panose="020B0604030504040204" pitchFamily="34" charset="0"/>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67736"/>
            <a:ext cx="11939341" cy="6715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รูปแบบอิสระ 5"/>
          <p:cNvSpPr/>
          <p:nvPr/>
        </p:nvSpPr>
        <p:spPr>
          <a:xfrm>
            <a:off x="4685750" y="2695575"/>
            <a:ext cx="4629700" cy="1867148"/>
          </a:xfrm>
          <a:custGeom>
            <a:avLst/>
            <a:gdLst>
              <a:gd name="connsiteX0" fmla="*/ 476800 w 4629700"/>
              <a:gd name="connsiteY0" fmla="*/ 0 h 1867148"/>
              <a:gd name="connsiteX1" fmla="*/ 505375 w 4629700"/>
              <a:gd name="connsiteY1" fmla="*/ 247650 h 1867148"/>
              <a:gd name="connsiteX2" fmla="*/ 514900 w 4629700"/>
              <a:gd name="connsiteY2" fmla="*/ 361950 h 1867148"/>
              <a:gd name="connsiteX3" fmla="*/ 448225 w 4629700"/>
              <a:gd name="connsiteY3" fmla="*/ 428625 h 1867148"/>
              <a:gd name="connsiteX4" fmla="*/ 381550 w 4629700"/>
              <a:gd name="connsiteY4" fmla="*/ 457200 h 1867148"/>
              <a:gd name="connsiteX5" fmla="*/ 191050 w 4629700"/>
              <a:gd name="connsiteY5" fmla="*/ 523875 h 1867148"/>
              <a:gd name="connsiteX6" fmla="*/ 86275 w 4629700"/>
              <a:gd name="connsiteY6" fmla="*/ 609600 h 1867148"/>
              <a:gd name="connsiteX7" fmla="*/ 38650 w 4629700"/>
              <a:gd name="connsiteY7" fmla="*/ 695325 h 1867148"/>
              <a:gd name="connsiteX8" fmla="*/ 550 w 4629700"/>
              <a:gd name="connsiteY8" fmla="*/ 838200 h 1867148"/>
              <a:gd name="connsiteX9" fmla="*/ 19600 w 4629700"/>
              <a:gd name="connsiteY9" fmla="*/ 962025 h 1867148"/>
              <a:gd name="connsiteX10" fmla="*/ 67225 w 4629700"/>
              <a:gd name="connsiteY10" fmla="*/ 1038225 h 1867148"/>
              <a:gd name="connsiteX11" fmla="*/ 162475 w 4629700"/>
              <a:gd name="connsiteY11" fmla="*/ 1143000 h 1867148"/>
              <a:gd name="connsiteX12" fmla="*/ 267250 w 4629700"/>
              <a:gd name="connsiteY12" fmla="*/ 1257300 h 1867148"/>
              <a:gd name="connsiteX13" fmla="*/ 410125 w 4629700"/>
              <a:gd name="connsiteY13" fmla="*/ 1466850 h 1867148"/>
              <a:gd name="connsiteX14" fmla="*/ 562525 w 4629700"/>
              <a:gd name="connsiteY14" fmla="*/ 1600200 h 1867148"/>
              <a:gd name="connsiteX15" fmla="*/ 724450 w 4629700"/>
              <a:gd name="connsiteY15" fmla="*/ 1685925 h 1867148"/>
              <a:gd name="connsiteX16" fmla="*/ 924475 w 4629700"/>
              <a:gd name="connsiteY16" fmla="*/ 1771650 h 1867148"/>
              <a:gd name="connsiteX17" fmla="*/ 1181650 w 4629700"/>
              <a:gd name="connsiteY17" fmla="*/ 1838325 h 1867148"/>
              <a:gd name="connsiteX18" fmla="*/ 1391200 w 4629700"/>
              <a:gd name="connsiteY18" fmla="*/ 1857375 h 1867148"/>
              <a:gd name="connsiteX19" fmla="*/ 1753150 w 4629700"/>
              <a:gd name="connsiteY19" fmla="*/ 1866900 h 1867148"/>
              <a:gd name="connsiteX20" fmla="*/ 1915075 w 4629700"/>
              <a:gd name="connsiteY20" fmla="*/ 1847850 h 1867148"/>
              <a:gd name="connsiteX21" fmla="*/ 2115100 w 4629700"/>
              <a:gd name="connsiteY21" fmla="*/ 1838325 h 1867148"/>
              <a:gd name="connsiteX22" fmla="*/ 2572300 w 4629700"/>
              <a:gd name="connsiteY22" fmla="*/ 1838325 h 1867148"/>
              <a:gd name="connsiteX23" fmla="*/ 2839000 w 4629700"/>
              <a:gd name="connsiteY23" fmla="*/ 1838325 h 1867148"/>
              <a:gd name="connsiteX24" fmla="*/ 2943775 w 4629700"/>
              <a:gd name="connsiteY24" fmla="*/ 1819275 h 1867148"/>
              <a:gd name="connsiteX25" fmla="*/ 3048550 w 4629700"/>
              <a:gd name="connsiteY25" fmla="*/ 1695450 h 1867148"/>
              <a:gd name="connsiteX26" fmla="*/ 3153325 w 4629700"/>
              <a:gd name="connsiteY26" fmla="*/ 1428750 h 1867148"/>
              <a:gd name="connsiteX27" fmla="*/ 3162850 w 4629700"/>
              <a:gd name="connsiteY27" fmla="*/ 1276350 h 1867148"/>
              <a:gd name="connsiteX28" fmla="*/ 3162850 w 4629700"/>
              <a:gd name="connsiteY28" fmla="*/ 1152525 h 1867148"/>
              <a:gd name="connsiteX29" fmla="*/ 3134275 w 4629700"/>
              <a:gd name="connsiteY29" fmla="*/ 1057275 h 1867148"/>
              <a:gd name="connsiteX30" fmla="*/ 3115225 w 4629700"/>
              <a:gd name="connsiteY30" fmla="*/ 1000125 h 1867148"/>
              <a:gd name="connsiteX31" fmla="*/ 3096175 w 4629700"/>
              <a:gd name="connsiteY31" fmla="*/ 819150 h 1867148"/>
              <a:gd name="connsiteX32" fmla="*/ 3143800 w 4629700"/>
              <a:gd name="connsiteY32" fmla="*/ 685800 h 1867148"/>
              <a:gd name="connsiteX33" fmla="*/ 3372400 w 4629700"/>
              <a:gd name="connsiteY33" fmla="*/ 666750 h 1867148"/>
              <a:gd name="connsiteX34" fmla="*/ 3686725 w 4629700"/>
              <a:gd name="connsiteY34" fmla="*/ 714375 h 1867148"/>
              <a:gd name="connsiteX35" fmla="*/ 4039150 w 4629700"/>
              <a:gd name="connsiteY35" fmla="*/ 828675 h 1867148"/>
              <a:gd name="connsiteX36" fmla="*/ 4343950 w 4629700"/>
              <a:gd name="connsiteY36" fmla="*/ 923925 h 1867148"/>
              <a:gd name="connsiteX37" fmla="*/ 4439200 w 4629700"/>
              <a:gd name="connsiteY37" fmla="*/ 923925 h 1867148"/>
              <a:gd name="connsiteX38" fmla="*/ 4553500 w 4629700"/>
              <a:gd name="connsiteY38" fmla="*/ 904875 h 1867148"/>
              <a:gd name="connsiteX39" fmla="*/ 4629700 w 4629700"/>
              <a:gd name="connsiteY39" fmla="*/ 838200 h 186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629700" h="1867148">
                <a:moveTo>
                  <a:pt x="476800" y="0"/>
                </a:moveTo>
                <a:cubicBezTo>
                  <a:pt x="487912" y="93662"/>
                  <a:pt x="499025" y="187325"/>
                  <a:pt x="505375" y="247650"/>
                </a:cubicBezTo>
                <a:cubicBezTo>
                  <a:pt x="511725" y="307975"/>
                  <a:pt x="524425" y="331788"/>
                  <a:pt x="514900" y="361950"/>
                </a:cubicBezTo>
                <a:cubicBezTo>
                  <a:pt x="505375" y="392112"/>
                  <a:pt x="470450" y="412750"/>
                  <a:pt x="448225" y="428625"/>
                </a:cubicBezTo>
                <a:cubicBezTo>
                  <a:pt x="426000" y="444500"/>
                  <a:pt x="424412" y="441325"/>
                  <a:pt x="381550" y="457200"/>
                </a:cubicBezTo>
                <a:cubicBezTo>
                  <a:pt x="338688" y="473075"/>
                  <a:pt x="240262" y="498475"/>
                  <a:pt x="191050" y="523875"/>
                </a:cubicBezTo>
                <a:cubicBezTo>
                  <a:pt x="141838" y="549275"/>
                  <a:pt x="111675" y="581025"/>
                  <a:pt x="86275" y="609600"/>
                </a:cubicBezTo>
                <a:cubicBezTo>
                  <a:pt x="60875" y="638175"/>
                  <a:pt x="52937" y="657225"/>
                  <a:pt x="38650" y="695325"/>
                </a:cubicBezTo>
                <a:cubicBezTo>
                  <a:pt x="24363" y="733425"/>
                  <a:pt x="3725" y="793750"/>
                  <a:pt x="550" y="838200"/>
                </a:cubicBezTo>
                <a:cubicBezTo>
                  <a:pt x="-2625" y="882650"/>
                  <a:pt x="8488" y="928688"/>
                  <a:pt x="19600" y="962025"/>
                </a:cubicBezTo>
                <a:cubicBezTo>
                  <a:pt x="30712" y="995362"/>
                  <a:pt x="43413" y="1008063"/>
                  <a:pt x="67225" y="1038225"/>
                </a:cubicBezTo>
                <a:cubicBezTo>
                  <a:pt x="91037" y="1068387"/>
                  <a:pt x="162475" y="1143000"/>
                  <a:pt x="162475" y="1143000"/>
                </a:cubicBezTo>
                <a:cubicBezTo>
                  <a:pt x="195812" y="1179513"/>
                  <a:pt x="225975" y="1203325"/>
                  <a:pt x="267250" y="1257300"/>
                </a:cubicBezTo>
                <a:cubicBezTo>
                  <a:pt x="308525" y="1311275"/>
                  <a:pt x="360912" y="1409700"/>
                  <a:pt x="410125" y="1466850"/>
                </a:cubicBezTo>
                <a:cubicBezTo>
                  <a:pt x="459337" y="1524000"/>
                  <a:pt x="510138" y="1563688"/>
                  <a:pt x="562525" y="1600200"/>
                </a:cubicBezTo>
                <a:cubicBezTo>
                  <a:pt x="614912" y="1636712"/>
                  <a:pt x="664125" y="1657350"/>
                  <a:pt x="724450" y="1685925"/>
                </a:cubicBezTo>
                <a:cubicBezTo>
                  <a:pt x="784775" y="1714500"/>
                  <a:pt x="848275" y="1746250"/>
                  <a:pt x="924475" y="1771650"/>
                </a:cubicBezTo>
                <a:cubicBezTo>
                  <a:pt x="1000675" y="1797050"/>
                  <a:pt x="1103863" y="1824038"/>
                  <a:pt x="1181650" y="1838325"/>
                </a:cubicBezTo>
                <a:cubicBezTo>
                  <a:pt x="1259438" y="1852613"/>
                  <a:pt x="1295950" y="1852613"/>
                  <a:pt x="1391200" y="1857375"/>
                </a:cubicBezTo>
                <a:cubicBezTo>
                  <a:pt x="1486450" y="1862137"/>
                  <a:pt x="1665838" y="1868487"/>
                  <a:pt x="1753150" y="1866900"/>
                </a:cubicBezTo>
                <a:cubicBezTo>
                  <a:pt x="1840462" y="1865313"/>
                  <a:pt x="1854750" y="1852613"/>
                  <a:pt x="1915075" y="1847850"/>
                </a:cubicBezTo>
                <a:cubicBezTo>
                  <a:pt x="1975400" y="1843088"/>
                  <a:pt x="2005563" y="1839912"/>
                  <a:pt x="2115100" y="1838325"/>
                </a:cubicBezTo>
                <a:cubicBezTo>
                  <a:pt x="2224637" y="1836738"/>
                  <a:pt x="2572300" y="1838325"/>
                  <a:pt x="2572300" y="1838325"/>
                </a:cubicBezTo>
                <a:cubicBezTo>
                  <a:pt x="2692950" y="1838325"/>
                  <a:pt x="2777087" y="1841500"/>
                  <a:pt x="2839000" y="1838325"/>
                </a:cubicBezTo>
                <a:cubicBezTo>
                  <a:pt x="2900913" y="1835150"/>
                  <a:pt x="2908850" y="1843087"/>
                  <a:pt x="2943775" y="1819275"/>
                </a:cubicBezTo>
                <a:cubicBezTo>
                  <a:pt x="2978700" y="1795463"/>
                  <a:pt x="3013625" y="1760538"/>
                  <a:pt x="3048550" y="1695450"/>
                </a:cubicBezTo>
                <a:cubicBezTo>
                  <a:pt x="3083475" y="1630362"/>
                  <a:pt x="3134275" y="1498600"/>
                  <a:pt x="3153325" y="1428750"/>
                </a:cubicBezTo>
                <a:cubicBezTo>
                  <a:pt x="3172375" y="1358900"/>
                  <a:pt x="3161263" y="1322387"/>
                  <a:pt x="3162850" y="1276350"/>
                </a:cubicBezTo>
                <a:cubicBezTo>
                  <a:pt x="3164437" y="1230313"/>
                  <a:pt x="3167613" y="1189038"/>
                  <a:pt x="3162850" y="1152525"/>
                </a:cubicBezTo>
                <a:cubicBezTo>
                  <a:pt x="3158088" y="1116013"/>
                  <a:pt x="3142212" y="1082675"/>
                  <a:pt x="3134275" y="1057275"/>
                </a:cubicBezTo>
                <a:cubicBezTo>
                  <a:pt x="3126338" y="1031875"/>
                  <a:pt x="3121575" y="1039812"/>
                  <a:pt x="3115225" y="1000125"/>
                </a:cubicBezTo>
                <a:cubicBezTo>
                  <a:pt x="3108875" y="960438"/>
                  <a:pt x="3091413" y="871537"/>
                  <a:pt x="3096175" y="819150"/>
                </a:cubicBezTo>
                <a:cubicBezTo>
                  <a:pt x="3100937" y="766763"/>
                  <a:pt x="3097763" y="711200"/>
                  <a:pt x="3143800" y="685800"/>
                </a:cubicBezTo>
                <a:cubicBezTo>
                  <a:pt x="3189837" y="660400"/>
                  <a:pt x="3281913" y="661988"/>
                  <a:pt x="3372400" y="666750"/>
                </a:cubicBezTo>
                <a:cubicBezTo>
                  <a:pt x="3462887" y="671512"/>
                  <a:pt x="3575600" y="687388"/>
                  <a:pt x="3686725" y="714375"/>
                </a:cubicBezTo>
                <a:cubicBezTo>
                  <a:pt x="3797850" y="741362"/>
                  <a:pt x="4039150" y="828675"/>
                  <a:pt x="4039150" y="828675"/>
                </a:cubicBezTo>
                <a:cubicBezTo>
                  <a:pt x="4148688" y="863600"/>
                  <a:pt x="4277275" y="908050"/>
                  <a:pt x="4343950" y="923925"/>
                </a:cubicBezTo>
                <a:cubicBezTo>
                  <a:pt x="4410625" y="939800"/>
                  <a:pt x="4404275" y="927100"/>
                  <a:pt x="4439200" y="923925"/>
                </a:cubicBezTo>
                <a:cubicBezTo>
                  <a:pt x="4474125" y="920750"/>
                  <a:pt x="4521750" y="919163"/>
                  <a:pt x="4553500" y="904875"/>
                </a:cubicBezTo>
                <a:cubicBezTo>
                  <a:pt x="4585250" y="890588"/>
                  <a:pt x="4629700" y="838200"/>
                  <a:pt x="4629700" y="83820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1100">
              <a:latin typeface="Tahoma" panose="020B0604030504040204" pitchFamily="34" charset="0"/>
              <a:ea typeface="Tahoma" panose="020B0604030504040204" pitchFamily="34" charset="0"/>
              <a:cs typeface="Tahoma" panose="020B0604030504040204" pitchFamily="34" charset="0"/>
            </a:endParaRPr>
          </a:p>
        </p:txBody>
      </p:sp>
      <p:sp>
        <p:nvSpPr>
          <p:cNvPr id="7" name="รูปแบบอิสระ 6"/>
          <p:cNvSpPr/>
          <p:nvPr/>
        </p:nvSpPr>
        <p:spPr>
          <a:xfrm>
            <a:off x="219075" y="2219325"/>
            <a:ext cx="4953000" cy="1162050"/>
          </a:xfrm>
          <a:custGeom>
            <a:avLst/>
            <a:gdLst>
              <a:gd name="connsiteX0" fmla="*/ 4953000 w 4953000"/>
              <a:gd name="connsiteY0" fmla="*/ 457200 h 1162050"/>
              <a:gd name="connsiteX1" fmla="*/ 4857750 w 4953000"/>
              <a:gd name="connsiteY1" fmla="*/ 466725 h 1162050"/>
              <a:gd name="connsiteX2" fmla="*/ 4714875 w 4953000"/>
              <a:gd name="connsiteY2" fmla="*/ 533400 h 1162050"/>
              <a:gd name="connsiteX3" fmla="*/ 4619625 w 4953000"/>
              <a:gd name="connsiteY3" fmla="*/ 723900 h 1162050"/>
              <a:gd name="connsiteX4" fmla="*/ 4543425 w 4953000"/>
              <a:gd name="connsiteY4" fmla="*/ 819150 h 1162050"/>
              <a:gd name="connsiteX5" fmla="*/ 4419600 w 4953000"/>
              <a:gd name="connsiteY5" fmla="*/ 876300 h 1162050"/>
              <a:gd name="connsiteX6" fmla="*/ 4286250 w 4953000"/>
              <a:gd name="connsiteY6" fmla="*/ 952500 h 1162050"/>
              <a:gd name="connsiteX7" fmla="*/ 4086225 w 4953000"/>
              <a:gd name="connsiteY7" fmla="*/ 971550 h 1162050"/>
              <a:gd name="connsiteX8" fmla="*/ 4010025 w 4953000"/>
              <a:gd name="connsiteY8" fmla="*/ 1000125 h 1162050"/>
              <a:gd name="connsiteX9" fmla="*/ 3838575 w 4953000"/>
              <a:gd name="connsiteY9" fmla="*/ 1000125 h 1162050"/>
              <a:gd name="connsiteX10" fmla="*/ 3581400 w 4953000"/>
              <a:gd name="connsiteY10" fmla="*/ 971550 h 1162050"/>
              <a:gd name="connsiteX11" fmla="*/ 3505200 w 4953000"/>
              <a:gd name="connsiteY11" fmla="*/ 942975 h 1162050"/>
              <a:gd name="connsiteX12" fmla="*/ 3286125 w 4953000"/>
              <a:gd name="connsiteY12" fmla="*/ 847725 h 1162050"/>
              <a:gd name="connsiteX13" fmla="*/ 3171825 w 4953000"/>
              <a:gd name="connsiteY13" fmla="*/ 781050 h 1162050"/>
              <a:gd name="connsiteX14" fmla="*/ 3086100 w 4953000"/>
              <a:gd name="connsiteY14" fmla="*/ 657225 h 1162050"/>
              <a:gd name="connsiteX15" fmla="*/ 3048000 w 4953000"/>
              <a:gd name="connsiteY15" fmla="*/ 514350 h 1162050"/>
              <a:gd name="connsiteX16" fmla="*/ 3076575 w 4953000"/>
              <a:gd name="connsiteY16" fmla="*/ 342900 h 1162050"/>
              <a:gd name="connsiteX17" fmla="*/ 3257550 w 4953000"/>
              <a:gd name="connsiteY17" fmla="*/ 314325 h 1162050"/>
              <a:gd name="connsiteX18" fmla="*/ 3419475 w 4953000"/>
              <a:gd name="connsiteY18" fmla="*/ 304800 h 1162050"/>
              <a:gd name="connsiteX19" fmla="*/ 3657600 w 4953000"/>
              <a:gd name="connsiteY19" fmla="*/ 304800 h 1162050"/>
              <a:gd name="connsiteX20" fmla="*/ 3876675 w 4953000"/>
              <a:gd name="connsiteY20" fmla="*/ 276225 h 1162050"/>
              <a:gd name="connsiteX21" fmla="*/ 4076700 w 4953000"/>
              <a:gd name="connsiteY21" fmla="*/ 104775 h 1162050"/>
              <a:gd name="connsiteX22" fmla="*/ 4067175 w 4953000"/>
              <a:gd name="connsiteY22" fmla="*/ 47625 h 1162050"/>
              <a:gd name="connsiteX23" fmla="*/ 3895725 w 4953000"/>
              <a:gd name="connsiteY23" fmla="*/ 9525 h 1162050"/>
              <a:gd name="connsiteX24" fmla="*/ 3676650 w 4953000"/>
              <a:gd name="connsiteY24" fmla="*/ 0 h 1162050"/>
              <a:gd name="connsiteX25" fmla="*/ 3533775 w 4953000"/>
              <a:gd name="connsiteY25" fmla="*/ 9525 h 1162050"/>
              <a:gd name="connsiteX26" fmla="*/ 3362325 w 4953000"/>
              <a:gd name="connsiteY26" fmla="*/ 28575 h 1162050"/>
              <a:gd name="connsiteX27" fmla="*/ 3190875 w 4953000"/>
              <a:gd name="connsiteY27" fmla="*/ 38100 h 1162050"/>
              <a:gd name="connsiteX28" fmla="*/ 2819400 w 4953000"/>
              <a:gd name="connsiteY28" fmla="*/ 76200 h 1162050"/>
              <a:gd name="connsiteX29" fmla="*/ 2619375 w 4953000"/>
              <a:gd name="connsiteY29" fmla="*/ 76200 h 1162050"/>
              <a:gd name="connsiteX30" fmla="*/ 2343150 w 4953000"/>
              <a:gd name="connsiteY30" fmla="*/ 95250 h 1162050"/>
              <a:gd name="connsiteX31" fmla="*/ 2124075 w 4953000"/>
              <a:gd name="connsiteY31" fmla="*/ 133350 h 1162050"/>
              <a:gd name="connsiteX32" fmla="*/ 1876425 w 4953000"/>
              <a:gd name="connsiteY32" fmla="*/ 180975 h 1162050"/>
              <a:gd name="connsiteX33" fmla="*/ 1638300 w 4953000"/>
              <a:gd name="connsiteY33" fmla="*/ 266700 h 1162050"/>
              <a:gd name="connsiteX34" fmla="*/ 1381125 w 4953000"/>
              <a:gd name="connsiteY34" fmla="*/ 361950 h 1162050"/>
              <a:gd name="connsiteX35" fmla="*/ 1200150 w 4953000"/>
              <a:gd name="connsiteY35" fmla="*/ 447675 h 1162050"/>
              <a:gd name="connsiteX36" fmla="*/ 1028700 w 4953000"/>
              <a:gd name="connsiteY36" fmla="*/ 523875 h 1162050"/>
              <a:gd name="connsiteX37" fmla="*/ 952500 w 4953000"/>
              <a:gd name="connsiteY37" fmla="*/ 542925 h 1162050"/>
              <a:gd name="connsiteX38" fmla="*/ 714375 w 4953000"/>
              <a:gd name="connsiteY38" fmla="*/ 657225 h 1162050"/>
              <a:gd name="connsiteX39" fmla="*/ 609600 w 4953000"/>
              <a:gd name="connsiteY39" fmla="*/ 733425 h 1162050"/>
              <a:gd name="connsiteX40" fmla="*/ 485775 w 4953000"/>
              <a:gd name="connsiteY40" fmla="*/ 809625 h 1162050"/>
              <a:gd name="connsiteX41" fmla="*/ 314325 w 4953000"/>
              <a:gd name="connsiteY41" fmla="*/ 923925 h 1162050"/>
              <a:gd name="connsiteX42" fmla="*/ 114300 w 4953000"/>
              <a:gd name="connsiteY42" fmla="*/ 1066800 h 1162050"/>
              <a:gd name="connsiteX43" fmla="*/ 95250 w 4953000"/>
              <a:gd name="connsiteY43" fmla="*/ 1085850 h 1162050"/>
              <a:gd name="connsiteX44" fmla="*/ 0 w 4953000"/>
              <a:gd name="connsiteY44" fmla="*/ 1162050 h 116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953000" h="1162050">
                <a:moveTo>
                  <a:pt x="4953000" y="457200"/>
                </a:moveTo>
                <a:cubicBezTo>
                  <a:pt x="4925218" y="455612"/>
                  <a:pt x="4897437" y="454025"/>
                  <a:pt x="4857750" y="466725"/>
                </a:cubicBezTo>
                <a:cubicBezTo>
                  <a:pt x="4818062" y="479425"/>
                  <a:pt x="4754562" y="490538"/>
                  <a:pt x="4714875" y="533400"/>
                </a:cubicBezTo>
                <a:cubicBezTo>
                  <a:pt x="4675188" y="576262"/>
                  <a:pt x="4648200" y="676275"/>
                  <a:pt x="4619625" y="723900"/>
                </a:cubicBezTo>
                <a:cubicBezTo>
                  <a:pt x="4591050" y="771525"/>
                  <a:pt x="4576762" y="793750"/>
                  <a:pt x="4543425" y="819150"/>
                </a:cubicBezTo>
                <a:cubicBezTo>
                  <a:pt x="4510088" y="844550"/>
                  <a:pt x="4462462" y="854075"/>
                  <a:pt x="4419600" y="876300"/>
                </a:cubicBezTo>
                <a:cubicBezTo>
                  <a:pt x="4376738" y="898525"/>
                  <a:pt x="4341812" y="936625"/>
                  <a:pt x="4286250" y="952500"/>
                </a:cubicBezTo>
                <a:cubicBezTo>
                  <a:pt x="4230688" y="968375"/>
                  <a:pt x="4132262" y="963613"/>
                  <a:pt x="4086225" y="971550"/>
                </a:cubicBezTo>
                <a:cubicBezTo>
                  <a:pt x="4040188" y="979487"/>
                  <a:pt x="4051300" y="995363"/>
                  <a:pt x="4010025" y="1000125"/>
                </a:cubicBezTo>
                <a:cubicBezTo>
                  <a:pt x="3968750" y="1004887"/>
                  <a:pt x="3910012" y="1004888"/>
                  <a:pt x="3838575" y="1000125"/>
                </a:cubicBezTo>
                <a:cubicBezTo>
                  <a:pt x="3767137" y="995363"/>
                  <a:pt x="3636962" y="981075"/>
                  <a:pt x="3581400" y="971550"/>
                </a:cubicBezTo>
                <a:cubicBezTo>
                  <a:pt x="3525838" y="962025"/>
                  <a:pt x="3554412" y="963612"/>
                  <a:pt x="3505200" y="942975"/>
                </a:cubicBezTo>
                <a:cubicBezTo>
                  <a:pt x="3455988" y="922338"/>
                  <a:pt x="3341687" y="874712"/>
                  <a:pt x="3286125" y="847725"/>
                </a:cubicBezTo>
                <a:cubicBezTo>
                  <a:pt x="3230563" y="820738"/>
                  <a:pt x="3205162" y="812800"/>
                  <a:pt x="3171825" y="781050"/>
                </a:cubicBezTo>
                <a:cubicBezTo>
                  <a:pt x="3138488" y="749300"/>
                  <a:pt x="3106737" y="701675"/>
                  <a:pt x="3086100" y="657225"/>
                </a:cubicBezTo>
                <a:cubicBezTo>
                  <a:pt x="3065462" y="612775"/>
                  <a:pt x="3049587" y="566737"/>
                  <a:pt x="3048000" y="514350"/>
                </a:cubicBezTo>
                <a:cubicBezTo>
                  <a:pt x="3046413" y="461963"/>
                  <a:pt x="3041650" y="376237"/>
                  <a:pt x="3076575" y="342900"/>
                </a:cubicBezTo>
                <a:cubicBezTo>
                  <a:pt x="3111500" y="309562"/>
                  <a:pt x="3200400" y="320675"/>
                  <a:pt x="3257550" y="314325"/>
                </a:cubicBezTo>
                <a:cubicBezTo>
                  <a:pt x="3314700" y="307975"/>
                  <a:pt x="3352800" y="306387"/>
                  <a:pt x="3419475" y="304800"/>
                </a:cubicBezTo>
                <a:cubicBezTo>
                  <a:pt x="3486150" y="303213"/>
                  <a:pt x="3581400" y="309562"/>
                  <a:pt x="3657600" y="304800"/>
                </a:cubicBezTo>
                <a:cubicBezTo>
                  <a:pt x="3733800" y="300038"/>
                  <a:pt x="3806825" y="309562"/>
                  <a:pt x="3876675" y="276225"/>
                </a:cubicBezTo>
                <a:cubicBezTo>
                  <a:pt x="3946525" y="242888"/>
                  <a:pt x="4044950" y="142875"/>
                  <a:pt x="4076700" y="104775"/>
                </a:cubicBezTo>
                <a:cubicBezTo>
                  <a:pt x="4108450" y="66675"/>
                  <a:pt x="4097337" y="63500"/>
                  <a:pt x="4067175" y="47625"/>
                </a:cubicBezTo>
                <a:cubicBezTo>
                  <a:pt x="4037013" y="31750"/>
                  <a:pt x="3960812" y="17462"/>
                  <a:pt x="3895725" y="9525"/>
                </a:cubicBezTo>
                <a:cubicBezTo>
                  <a:pt x="3830638" y="1588"/>
                  <a:pt x="3736975" y="0"/>
                  <a:pt x="3676650" y="0"/>
                </a:cubicBezTo>
                <a:cubicBezTo>
                  <a:pt x="3616325" y="0"/>
                  <a:pt x="3586162" y="4763"/>
                  <a:pt x="3533775" y="9525"/>
                </a:cubicBezTo>
                <a:cubicBezTo>
                  <a:pt x="3481388" y="14287"/>
                  <a:pt x="3419475" y="23812"/>
                  <a:pt x="3362325" y="28575"/>
                </a:cubicBezTo>
                <a:cubicBezTo>
                  <a:pt x="3305175" y="33337"/>
                  <a:pt x="3281362" y="30162"/>
                  <a:pt x="3190875" y="38100"/>
                </a:cubicBezTo>
                <a:cubicBezTo>
                  <a:pt x="3100387" y="46037"/>
                  <a:pt x="2914650" y="69850"/>
                  <a:pt x="2819400" y="76200"/>
                </a:cubicBezTo>
                <a:cubicBezTo>
                  <a:pt x="2724150" y="82550"/>
                  <a:pt x="2698750" y="73025"/>
                  <a:pt x="2619375" y="76200"/>
                </a:cubicBezTo>
                <a:cubicBezTo>
                  <a:pt x="2540000" y="79375"/>
                  <a:pt x="2425700" y="85725"/>
                  <a:pt x="2343150" y="95250"/>
                </a:cubicBezTo>
                <a:cubicBezTo>
                  <a:pt x="2260600" y="104775"/>
                  <a:pt x="2124075" y="133350"/>
                  <a:pt x="2124075" y="133350"/>
                </a:cubicBezTo>
                <a:cubicBezTo>
                  <a:pt x="2046287" y="147637"/>
                  <a:pt x="1957387" y="158750"/>
                  <a:pt x="1876425" y="180975"/>
                </a:cubicBezTo>
                <a:cubicBezTo>
                  <a:pt x="1795462" y="203200"/>
                  <a:pt x="1638300" y="266700"/>
                  <a:pt x="1638300" y="266700"/>
                </a:cubicBezTo>
                <a:cubicBezTo>
                  <a:pt x="1555750" y="296863"/>
                  <a:pt x="1454150" y="331788"/>
                  <a:pt x="1381125" y="361950"/>
                </a:cubicBezTo>
                <a:cubicBezTo>
                  <a:pt x="1308100" y="392112"/>
                  <a:pt x="1258887" y="420688"/>
                  <a:pt x="1200150" y="447675"/>
                </a:cubicBezTo>
                <a:cubicBezTo>
                  <a:pt x="1141413" y="474662"/>
                  <a:pt x="1069975" y="508000"/>
                  <a:pt x="1028700" y="523875"/>
                </a:cubicBezTo>
                <a:cubicBezTo>
                  <a:pt x="987425" y="539750"/>
                  <a:pt x="1004887" y="520700"/>
                  <a:pt x="952500" y="542925"/>
                </a:cubicBezTo>
                <a:cubicBezTo>
                  <a:pt x="900113" y="565150"/>
                  <a:pt x="771525" y="625475"/>
                  <a:pt x="714375" y="657225"/>
                </a:cubicBezTo>
                <a:cubicBezTo>
                  <a:pt x="657225" y="688975"/>
                  <a:pt x="647700" y="708025"/>
                  <a:pt x="609600" y="733425"/>
                </a:cubicBezTo>
                <a:cubicBezTo>
                  <a:pt x="571500" y="758825"/>
                  <a:pt x="534987" y="777875"/>
                  <a:pt x="485775" y="809625"/>
                </a:cubicBezTo>
                <a:cubicBezTo>
                  <a:pt x="436562" y="841375"/>
                  <a:pt x="376237" y="881063"/>
                  <a:pt x="314325" y="923925"/>
                </a:cubicBezTo>
                <a:cubicBezTo>
                  <a:pt x="252412" y="966788"/>
                  <a:pt x="150813" y="1039812"/>
                  <a:pt x="114300" y="1066800"/>
                </a:cubicBezTo>
                <a:cubicBezTo>
                  <a:pt x="77787" y="1093788"/>
                  <a:pt x="114300" y="1069975"/>
                  <a:pt x="95250" y="1085850"/>
                </a:cubicBezTo>
                <a:cubicBezTo>
                  <a:pt x="76200" y="1101725"/>
                  <a:pt x="38100" y="1131887"/>
                  <a:pt x="0" y="116205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1100">
              <a:latin typeface="Tahoma" panose="020B0604030504040204" pitchFamily="34" charset="0"/>
              <a:ea typeface="Tahoma" panose="020B0604030504040204" pitchFamily="34" charset="0"/>
              <a:cs typeface="Tahoma" panose="020B0604030504040204" pitchFamily="34" charset="0"/>
            </a:endParaRPr>
          </a:p>
        </p:txBody>
      </p:sp>
      <p:sp>
        <p:nvSpPr>
          <p:cNvPr id="14" name="รูปแบบอิสระ 13"/>
          <p:cNvSpPr/>
          <p:nvPr/>
        </p:nvSpPr>
        <p:spPr>
          <a:xfrm>
            <a:off x="4391025" y="1929232"/>
            <a:ext cx="4813334" cy="2538698"/>
          </a:xfrm>
          <a:custGeom>
            <a:avLst/>
            <a:gdLst>
              <a:gd name="connsiteX0" fmla="*/ 0 w 4813334"/>
              <a:gd name="connsiteY0" fmla="*/ 480593 h 2538698"/>
              <a:gd name="connsiteX1" fmla="*/ 133350 w 4813334"/>
              <a:gd name="connsiteY1" fmla="*/ 442493 h 2538698"/>
              <a:gd name="connsiteX2" fmla="*/ 219075 w 4813334"/>
              <a:gd name="connsiteY2" fmla="*/ 385343 h 2538698"/>
              <a:gd name="connsiteX3" fmla="*/ 304800 w 4813334"/>
              <a:gd name="connsiteY3" fmla="*/ 337718 h 2538698"/>
              <a:gd name="connsiteX4" fmla="*/ 400050 w 4813334"/>
              <a:gd name="connsiteY4" fmla="*/ 309143 h 2538698"/>
              <a:gd name="connsiteX5" fmla="*/ 504825 w 4813334"/>
              <a:gd name="connsiteY5" fmla="*/ 271043 h 2538698"/>
              <a:gd name="connsiteX6" fmla="*/ 609600 w 4813334"/>
              <a:gd name="connsiteY6" fmla="*/ 223418 h 2538698"/>
              <a:gd name="connsiteX7" fmla="*/ 742950 w 4813334"/>
              <a:gd name="connsiteY7" fmla="*/ 175793 h 2538698"/>
              <a:gd name="connsiteX8" fmla="*/ 838200 w 4813334"/>
              <a:gd name="connsiteY8" fmla="*/ 128168 h 2538698"/>
              <a:gd name="connsiteX9" fmla="*/ 981075 w 4813334"/>
              <a:gd name="connsiteY9" fmla="*/ 80543 h 2538698"/>
              <a:gd name="connsiteX10" fmla="*/ 1143000 w 4813334"/>
              <a:gd name="connsiteY10" fmla="*/ 23393 h 2538698"/>
              <a:gd name="connsiteX11" fmla="*/ 1314450 w 4813334"/>
              <a:gd name="connsiteY11" fmla="*/ 4343 h 2538698"/>
              <a:gd name="connsiteX12" fmla="*/ 1533525 w 4813334"/>
              <a:gd name="connsiteY12" fmla="*/ 4343 h 2538698"/>
              <a:gd name="connsiteX13" fmla="*/ 1800225 w 4813334"/>
              <a:gd name="connsiteY13" fmla="*/ 51968 h 2538698"/>
              <a:gd name="connsiteX14" fmla="*/ 1981200 w 4813334"/>
              <a:gd name="connsiteY14" fmla="*/ 90068 h 2538698"/>
              <a:gd name="connsiteX15" fmla="*/ 2190750 w 4813334"/>
              <a:gd name="connsiteY15" fmla="*/ 99593 h 2538698"/>
              <a:gd name="connsiteX16" fmla="*/ 2381250 w 4813334"/>
              <a:gd name="connsiteY16" fmla="*/ 118643 h 2538698"/>
              <a:gd name="connsiteX17" fmla="*/ 2562225 w 4813334"/>
              <a:gd name="connsiteY17" fmla="*/ 156743 h 2538698"/>
              <a:gd name="connsiteX18" fmla="*/ 2743200 w 4813334"/>
              <a:gd name="connsiteY18" fmla="*/ 194843 h 2538698"/>
              <a:gd name="connsiteX19" fmla="*/ 2828925 w 4813334"/>
              <a:gd name="connsiteY19" fmla="*/ 213893 h 2538698"/>
              <a:gd name="connsiteX20" fmla="*/ 2952750 w 4813334"/>
              <a:gd name="connsiteY20" fmla="*/ 232943 h 2538698"/>
              <a:gd name="connsiteX21" fmla="*/ 3086100 w 4813334"/>
              <a:gd name="connsiteY21" fmla="*/ 251993 h 2538698"/>
              <a:gd name="connsiteX22" fmla="*/ 3248025 w 4813334"/>
              <a:gd name="connsiteY22" fmla="*/ 261518 h 2538698"/>
              <a:gd name="connsiteX23" fmla="*/ 3352800 w 4813334"/>
              <a:gd name="connsiteY23" fmla="*/ 318668 h 2538698"/>
              <a:gd name="connsiteX24" fmla="*/ 3467100 w 4813334"/>
              <a:gd name="connsiteY24" fmla="*/ 432968 h 2538698"/>
              <a:gd name="connsiteX25" fmla="*/ 3505200 w 4813334"/>
              <a:gd name="connsiteY25" fmla="*/ 480593 h 2538698"/>
              <a:gd name="connsiteX26" fmla="*/ 3600450 w 4813334"/>
              <a:gd name="connsiteY26" fmla="*/ 547268 h 2538698"/>
              <a:gd name="connsiteX27" fmla="*/ 3686175 w 4813334"/>
              <a:gd name="connsiteY27" fmla="*/ 585368 h 2538698"/>
              <a:gd name="connsiteX28" fmla="*/ 3848100 w 4813334"/>
              <a:gd name="connsiteY28" fmla="*/ 632993 h 2538698"/>
              <a:gd name="connsiteX29" fmla="*/ 3990975 w 4813334"/>
              <a:gd name="connsiteY29" fmla="*/ 671093 h 2538698"/>
              <a:gd name="connsiteX30" fmla="*/ 4124325 w 4813334"/>
              <a:gd name="connsiteY30" fmla="*/ 709193 h 2538698"/>
              <a:gd name="connsiteX31" fmla="*/ 4314825 w 4813334"/>
              <a:gd name="connsiteY31" fmla="*/ 785393 h 2538698"/>
              <a:gd name="connsiteX32" fmla="*/ 4514850 w 4813334"/>
              <a:gd name="connsiteY32" fmla="*/ 861593 h 2538698"/>
              <a:gd name="connsiteX33" fmla="*/ 4695825 w 4813334"/>
              <a:gd name="connsiteY33" fmla="*/ 985418 h 2538698"/>
              <a:gd name="connsiteX34" fmla="*/ 4781550 w 4813334"/>
              <a:gd name="connsiteY34" fmla="*/ 1071143 h 2538698"/>
              <a:gd name="connsiteX35" fmla="*/ 4791075 w 4813334"/>
              <a:gd name="connsiteY35" fmla="*/ 1194968 h 2538698"/>
              <a:gd name="connsiteX36" fmla="*/ 4800600 w 4813334"/>
              <a:gd name="connsiteY36" fmla="*/ 1299743 h 2538698"/>
              <a:gd name="connsiteX37" fmla="*/ 4810125 w 4813334"/>
              <a:gd name="connsiteY37" fmla="*/ 1366418 h 2538698"/>
              <a:gd name="connsiteX38" fmla="*/ 4810125 w 4813334"/>
              <a:gd name="connsiteY38" fmla="*/ 1452143 h 2538698"/>
              <a:gd name="connsiteX39" fmla="*/ 4772025 w 4813334"/>
              <a:gd name="connsiteY39" fmla="*/ 1537868 h 2538698"/>
              <a:gd name="connsiteX40" fmla="*/ 4733925 w 4813334"/>
              <a:gd name="connsiteY40" fmla="*/ 1575968 h 2538698"/>
              <a:gd name="connsiteX41" fmla="*/ 4714875 w 4813334"/>
              <a:gd name="connsiteY41" fmla="*/ 1575968 h 2538698"/>
              <a:gd name="connsiteX42" fmla="*/ 4629150 w 4813334"/>
              <a:gd name="connsiteY42" fmla="*/ 1575968 h 2538698"/>
              <a:gd name="connsiteX43" fmla="*/ 4562475 w 4813334"/>
              <a:gd name="connsiteY43" fmla="*/ 1575968 h 2538698"/>
              <a:gd name="connsiteX44" fmla="*/ 4438650 w 4813334"/>
              <a:gd name="connsiteY44" fmla="*/ 1528343 h 2538698"/>
              <a:gd name="connsiteX45" fmla="*/ 4162425 w 4813334"/>
              <a:gd name="connsiteY45" fmla="*/ 1461668 h 2538698"/>
              <a:gd name="connsiteX46" fmla="*/ 3943350 w 4813334"/>
              <a:gd name="connsiteY46" fmla="*/ 1394993 h 2538698"/>
              <a:gd name="connsiteX47" fmla="*/ 3743325 w 4813334"/>
              <a:gd name="connsiteY47" fmla="*/ 1356893 h 2538698"/>
              <a:gd name="connsiteX48" fmla="*/ 3467100 w 4813334"/>
              <a:gd name="connsiteY48" fmla="*/ 1356893 h 2538698"/>
              <a:gd name="connsiteX49" fmla="*/ 3362325 w 4813334"/>
              <a:gd name="connsiteY49" fmla="*/ 1375943 h 2538698"/>
              <a:gd name="connsiteX50" fmla="*/ 3286125 w 4813334"/>
              <a:gd name="connsiteY50" fmla="*/ 1442618 h 2538698"/>
              <a:gd name="connsiteX51" fmla="*/ 3286125 w 4813334"/>
              <a:gd name="connsiteY51" fmla="*/ 1528343 h 2538698"/>
              <a:gd name="connsiteX52" fmla="*/ 3305175 w 4813334"/>
              <a:gd name="connsiteY52" fmla="*/ 1642643 h 2538698"/>
              <a:gd name="connsiteX53" fmla="*/ 3314700 w 4813334"/>
              <a:gd name="connsiteY53" fmla="*/ 1680743 h 2538698"/>
              <a:gd name="connsiteX54" fmla="*/ 3343275 w 4813334"/>
              <a:gd name="connsiteY54" fmla="*/ 1823618 h 2538698"/>
              <a:gd name="connsiteX55" fmla="*/ 3343275 w 4813334"/>
              <a:gd name="connsiteY55" fmla="*/ 1995068 h 2538698"/>
              <a:gd name="connsiteX56" fmla="*/ 3343275 w 4813334"/>
              <a:gd name="connsiteY56" fmla="*/ 2014118 h 2538698"/>
              <a:gd name="connsiteX57" fmla="*/ 3314700 w 4813334"/>
              <a:gd name="connsiteY57" fmla="*/ 2156993 h 2538698"/>
              <a:gd name="connsiteX58" fmla="*/ 3286125 w 4813334"/>
              <a:gd name="connsiteY58" fmla="*/ 2299868 h 2538698"/>
              <a:gd name="connsiteX59" fmla="*/ 3238500 w 4813334"/>
              <a:gd name="connsiteY59" fmla="*/ 2385593 h 2538698"/>
              <a:gd name="connsiteX60" fmla="*/ 3200400 w 4813334"/>
              <a:gd name="connsiteY60" fmla="*/ 2442743 h 2538698"/>
              <a:gd name="connsiteX61" fmla="*/ 3133725 w 4813334"/>
              <a:gd name="connsiteY61" fmla="*/ 2471318 h 2538698"/>
              <a:gd name="connsiteX62" fmla="*/ 3019425 w 4813334"/>
              <a:gd name="connsiteY62" fmla="*/ 2480843 h 2538698"/>
              <a:gd name="connsiteX63" fmla="*/ 2857500 w 4813334"/>
              <a:gd name="connsiteY63" fmla="*/ 2499893 h 2538698"/>
              <a:gd name="connsiteX64" fmla="*/ 2686050 w 4813334"/>
              <a:gd name="connsiteY64" fmla="*/ 2509418 h 2538698"/>
              <a:gd name="connsiteX65" fmla="*/ 2524125 w 4813334"/>
              <a:gd name="connsiteY65" fmla="*/ 2518943 h 2538698"/>
              <a:gd name="connsiteX66" fmla="*/ 2295525 w 4813334"/>
              <a:gd name="connsiteY66" fmla="*/ 2528468 h 2538698"/>
              <a:gd name="connsiteX67" fmla="*/ 2143125 w 4813334"/>
              <a:gd name="connsiteY67" fmla="*/ 2537993 h 2538698"/>
              <a:gd name="connsiteX68" fmla="*/ 2009775 w 4813334"/>
              <a:gd name="connsiteY68" fmla="*/ 2537993 h 2538698"/>
              <a:gd name="connsiteX69" fmla="*/ 1790700 w 4813334"/>
              <a:gd name="connsiteY69" fmla="*/ 2537993 h 2538698"/>
              <a:gd name="connsiteX70" fmla="*/ 1676400 w 4813334"/>
              <a:gd name="connsiteY70" fmla="*/ 2528468 h 2538698"/>
              <a:gd name="connsiteX71" fmla="*/ 1524000 w 4813334"/>
              <a:gd name="connsiteY71" fmla="*/ 2509418 h 2538698"/>
              <a:gd name="connsiteX72" fmla="*/ 1352550 w 4813334"/>
              <a:gd name="connsiteY72" fmla="*/ 2461793 h 2538698"/>
              <a:gd name="connsiteX73" fmla="*/ 1181100 w 4813334"/>
              <a:gd name="connsiteY73" fmla="*/ 2414168 h 2538698"/>
              <a:gd name="connsiteX74" fmla="*/ 1028700 w 4813334"/>
              <a:gd name="connsiteY74" fmla="*/ 2357018 h 2538698"/>
              <a:gd name="connsiteX75" fmla="*/ 952500 w 4813334"/>
              <a:gd name="connsiteY75" fmla="*/ 2337968 h 2538698"/>
              <a:gd name="connsiteX76" fmla="*/ 809625 w 4813334"/>
              <a:gd name="connsiteY76" fmla="*/ 2261768 h 2538698"/>
              <a:gd name="connsiteX77" fmla="*/ 695325 w 4813334"/>
              <a:gd name="connsiteY77" fmla="*/ 2166518 h 2538698"/>
              <a:gd name="connsiteX78" fmla="*/ 590550 w 4813334"/>
              <a:gd name="connsiteY78" fmla="*/ 1956968 h 2538698"/>
              <a:gd name="connsiteX79" fmla="*/ 504825 w 4813334"/>
              <a:gd name="connsiteY79" fmla="*/ 1842668 h 2538698"/>
              <a:gd name="connsiteX80" fmla="*/ 447675 w 4813334"/>
              <a:gd name="connsiteY80" fmla="*/ 1756943 h 2538698"/>
              <a:gd name="connsiteX81" fmla="*/ 428625 w 4813334"/>
              <a:gd name="connsiteY81" fmla="*/ 1680743 h 2538698"/>
              <a:gd name="connsiteX82" fmla="*/ 390525 w 4813334"/>
              <a:gd name="connsiteY82" fmla="*/ 1499768 h 2538698"/>
              <a:gd name="connsiteX83" fmla="*/ 428625 w 4813334"/>
              <a:gd name="connsiteY83" fmla="*/ 1433093 h 2538698"/>
              <a:gd name="connsiteX84" fmla="*/ 485775 w 4813334"/>
              <a:gd name="connsiteY84" fmla="*/ 1385468 h 2538698"/>
              <a:gd name="connsiteX85" fmla="*/ 590550 w 4813334"/>
              <a:gd name="connsiteY85" fmla="*/ 1318793 h 2538698"/>
              <a:gd name="connsiteX86" fmla="*/ 742950 w 4813334"/>
              <a:gd name="connsiteY86" fmla="*/ 1261643 h 2538698"/>
              <a:gd name="connsiteX87" fmla="*/ 857250 w 4813334"/>
              <a:gd name="connsiteY87" fmla="*/ 1204493 h 2538698"/>
              <a:gd name="connsiteX88" fmla="*/ 885825 w 4813334"/>
              <a:gd name="connsiteY88" fmla="*/ 1156868 h 2538698"/>
              <a:gd name="connsiteX89" fmla="*/ 885825 w 4813334"/>
              <a:gd name="connsiteY89" fmla="*/ 1080668 h 2538698"/>
              <a:gd name="connsiteX90" fmla="*/ 876300 w 4813334"/>
              <a:gd name="connsiteY90" fmla="*/ 1042568 h 2538698"/>
              <a:gd name="connsiteX91" fmla="*/ 866775 w 4813334"/>
              <a:gd name="connsiteY91" fmla="*/ 956843 h 2538698"/>
              <a:gd name="connsiteX92" fmla="*/ 847725 w 4813334"/>
              <a:gd name="connsiteY92" fmla="*/ 699668 h 253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4813334" h="2538698">
                <a:moveTo>
                  <a:pt x="0" y="480593"/>
                </a:moveTo>
                <a:cubicBezTo>
                  <a:pt x="48419" y="469480"/>
                  <a:pt x="96838" y="458368"/>
                  <a:pt x="133350" y="442493"/>
                </a:cubicBezTo>
                <a:cubicBezTo>
                  <a:pt x="169863" y="426618"/>
                  <a:pt x="190500" y="402805"/>
                  <a:pt x="219075" y="385343"/>
                </a:cubicBezTo>
                <a:cubicBezTo>
                  <a:pt x="247650" y="367881"/>
                  <a:pt x="274638" y="350418"/>
                  <a:pt x="304800" y="337718"/>
                </a:cubicBezTo>
                <a:cubicBezTo>
                  <a:pt x="334963" y="325018"/>
                  <a:pt x="366713" y="320255"/>
                  <a:pt x="400050" y="309143"/>
                </a:cubicBezTo>
                <a:cubicBezTo>
                  <a:pt x="433387" y="298031"/>
                  <a:pt x="469900" y="285330"/>
                  <a:pt x="504825" y="271043"/>
                </a:cubicBezTo>
                <a:cubicBezTo>
                  <a:pt x="539750" y="256755"/>
                  <a:pt x="569913" y="239293"/>
                  <a:pt x="609600" y="223418"/>
                </a:cubicBezTo>
                <a:cubicBezTo>
                  <a:pt x="649287" y="207543"/>
                  <a:pt x="704850" y="191668"/>
                  <a:pt x="742950" y="175793"/>
                </a:cubicBezTo>
                <a:cubicBezTo>
                  <a:pt x="781050" y="159918"/>
                  <a:pt x="798513" y="144043"/>
                  <a:pt x="838200" y="128168"/>
                </a:cubicBezTo>
                <a:cubicBezTo>
                  <a:pt x="877887" y="112293"/>
                  <a:pt x="981075" y="80543"/>
                  <a:pt x="981075" y="80543"/>
                </a:cubicBezTo>
                <a:cubicBezTo>
                  <a:pt x="1031875" y="63081"/>
                  <a:pt x="1087437" y="36093"/>
                  <a:pt x="1143000" y="23393"/>
                </a:cubicBezTo>
                <a:cubicBezTo>
                  <a:pt x="1198563" y="10693"/>
                  <a:pt x="1249363" y="7518"/>
                  <a:pt x="1314450" y="4343"/>
                </a:cubicBezTo>
                <a:cubicBezTo>
                  <a:pt x="1379538" y="1168"/>
                  <a:pt x="1452563" y="-3594"/>
                  <a:pt x="1533525" y="4343"/>
                </a:cubicBezTo>
                <a:cubicBezTo>
                  <a:pt x="1614487" y="12280"/>
                  <a:pt x="1725613" y="37681"/>
                  <a:pt x="1800225" y="51968"/>
                </a:cubicBezTo>
                <a:cubicBezTo>
                  <a:pt x="1874837" y="66255"/>
                  <a:pt x="1916113" y="82131"/>
                  <a:pt x="1981200" y="90068"/>
                </a:cubicBezTo>
                <a:cubicBezTo>
                  <a:pt x="2046287" y="98005"/>
                  <a:pt x="2124075" y="94830"/>
                  <a:pt x="2190750" y="99593"/>
                </a:cubicBezTo>
                <a:cubicBezTo>
                  <a:pt x="2257425" y="104355"/>
                  <a:pt x="2319338" y="109118"/>
                  <a:pt x="2381250" y="118643"/>
                </a:cubicBezTo>
                <a:cubicBezTo>
                  <a:pt x="2443163" y="128168"/>
                  <a:pt x="2562225" y="156743"/>
                  <a:pt x="2562225" y="156743"/>
                </a:cubicBezTo>
                <a:lnTo>
                  <a:pt x="2743200" y="194843"/>
                </a:lnTo>
                <a:cubicBezTo>
                  <a:pt x="2787650" y="204368"/>
                  <a:pt x="2794000" y="207543"/>
                  <a:pt x="2828925" y="213893"/>
                </a:cubicBezTo>
                <a:cubicBezTo>
                  <a:pt x="2863850" y="220243"/>
                  <a:pt x="2952750" y="232943"/>
                  <a:pt x="2952750" y="232943"/>
                </a:cubicBezTo>
                <a:cubicBezTo>
                  <a:pt x="2995612" y="239293"/>
                  <a:pt x="3036888" y="247230"/>
                  <a:pt x="3086100" y="251993"/>
                </a:cubicBezTo>
                <a:cubicBezTo>
                  <a:pt x="3135313" y="256755"/>
                  <a:pt x="3203575" y="250405"/>
                  <a:pt x="3248025" y="261518"/>
                </a:cubicBezTo>
                <a:cubicBezTo>
                  <a:pt x="3292475" y="272631"/>
                  <a:pt x="3316288" y="290093"/>
                  <a:pt x="3352800" y="318668"/>
                </a:cubicBezTo>
                <a:cubicBezTo>
                  <a:pt x="3389312" y="347243"/>
                  <a:pt x="3441700" y="405980"/>
                  <a:pt x="3467100" y="432968"/>
                </a:cubicBezTo>
                <a:cubicBezTo>
                  <a:pt x="3492500" y="459955"/>
                  <a:pt x="3482975" y="461543"/>
                  <a:pt x="3505200" y="480593"/>
                </a:cubicBezTo>
                <a:cubicBezTo>
                  <a:pt x="3527425" y="499643"/>
                  <a:pt x="3570288" y="529806"/>
                  <a:pt x="3600450" y="547268"/>
                </a:cubicBezTo>
                <a:cubicBezTo>
                  <a:pt x="3630612" y="564730"/>
                  <a:pt x="3644900" y="571081"/>
                  <a:pt x="3686175" y="585368"/>
                </a:cubicBezTo>
                <a:cubicBezTo>
                  <a:pt x="3727450" y="599656"/>
                  <a:pt x="3797300" y="618706"/>
                  <a:pt x="3848100" y="632993"/>
                </a:cubicBezTo>
                <a:cubicBezTo>
                  <a:pt x="3898900" y="647280"/>
                  <a:pt x="3990975" y="671093"/>
                  <a:pt x="3990975" y="671093"/>
                </a:cubicBezTo>
                <a:cubicBezTo>
                  <a:pt x="4037012" y="683793"/>
                  <a:pt x="4070350" y="690143"/>
                  <a:pt x="4124325" y="709193"/>
                </a:cubicBezTo>
                <a:cubicBezTo>
                  <a:pt x="4178300" y="728243"/>
                  <a:pt x="4314825" y="785393"/>
                  <a:pt x="4314825" y="785393"/>
                </a:cubicBezTo>
                <a:cubicBezTo>
                  <a:pt x="4379913" y="810793"/>
                  <a:pt x="4451350" y="828256"/>
                  <a:pt x="4514850" y="861593"/>
                </a:cubicBezTo>
                <a:cubicBezTo>
                  <a:pt x="4578350" y="894930"/>
                  <a:pt x="4651375" y="950493"/>
                  <a:pt x="4695825" y="985418"/>
                </a:cubicBezTo>
                <a:cubicBezTo>
                  <a:pt x="4740275" y="1020343"/>
                  <a:pt x="4765675" y="1036218"/>
                  <a:pt x="4781550" y="1071143"/>
                </a:cubicBezTo>
                <a:cubicBezTo>
                  <a:pt x="4797425" y="1106068"/>
                  <a:pt x="4787900" y="1156868"/>
                  <a:pt x="4791075" y="1194968"/>
                </a:cubicBezTo>
                <a:cubicBezTo>
                  <a:pt x="4794250" y="1233068"/>
                  <a:pt x="4797425" y="1271168"/>
                  <a:pt x="4800600" y="1299743"/>
                </a:cubicBezTo>
                <a:cubicBezTo>
                  <a:pt x="4803775" y="1328318"/>
                  <a:pt x="4808538" y="1341018"/>
                  <a:pt x="4810125" y="1366418"/>
                </a:cubicBezTo>
                <a:cubicBezTo>
                  <a:pt x="4811713" y="1391818"/>
                  <a:pt x="4816475" y="1423568"/>
                  <a:pt x="4810125" y="1452143"/>
                </a:cubicBezTo>
                <a:cubicBezTo>
                  <a:pt x="4803775" y="1480718"/>
                  <a:pt x="4784725" y="1517231"/>
                  <a:pt x="4772025" y="1537868"/>
                </a:cubicBezTo>
                <a:cubicBezTo>
                  <a:pt x="4759325" y="1558505"/>
                  <a:pt x="4743450" y="1569618"/>
                  <a:pt x="4733925" y="1575968"/>
                </a:cubicBezTo>
                <a:cubicBezTo>
                  <a:pt x="4724400" y="1582318"/>
                  <a:pt x="4714875" y="1575968"/>
                  <a:pt x="4714875" y="1575968"/>
                </a:cubicBezTo>
                <a:lnTo>
                  <a:pt x="4629150" y="1575968"/>
                </a:lnTo>
                <a:cubicBezTo>
                  <a:pt x="4603750" y="1575968"/>
                  <a:pt x="4594225" y="1583905"/>
                  <a:pt x="4562475" y="1575968"/>
                </a:cubicBezTo>
                <a:cubicBezTo>
                  <a:pt x="4530725" y="1568031"/>
                  <a:pt x="4505325" y="1547393"/>
                  <a:pt x="4438650" y="1528343"/>
                </a:cubicBezTo>
                <a:cubicBezTo>
                  <a:pt x="4371975" y="1509293"/>
                  <a:pt x="4244975" y="1483893"/>
                  <a:pt x="4162425" y="1461668"/>
                </a:cubicBezTo>
                <a:cubicBezTo>
                  <a:pt x="4079875" y="1439443"/>
                  <a:pt x="4013200" y="1412455"/>
                  <a:pt x="3943350" y="1394993"/>
                </a:cubicBezTo>
                <a:cubicBezTo>
                  <a:pt x="3873500" y="1377531"/>
                  <a:pt x="3822700" y="1363243"/>
                  <a:pt x="3743325" y="1356893"/>
                </a:cubicBezTo>
                <a:cubicBezTo>
                  <a:pt x="3663950" y="1350543"/>
                  <a:pt x="3530600" y="1353718"/>
                  <a:pt x="3467100" y="1356893"/>
                </a:cubicBezTo>
                <a:cubicBezTo>
                  <a:pt x="3403600" y="1360068"/>
                  <a:pt x="3392487" y="1361656"/>
                  <a:pt x="3362325" y="1375943"/>
                </a:cubicBezTo>
                <a:cubicBezTo>
                  <a:pt x="3332163" y="1390230"/>
                  <a:pt x="3298825" y="1417218"/>
                  <a:pt x="3286125" y="1442618"/>
                </a:cubicBezTo>
                <a:cubicBezTo>
                  <a:pt x="3273425" y="1468018"/>
                  <a:pt x="3282950" y="1495006"/>
                  <a:pt x="3286125" y="1528343"/>
                </a:cubicBezTo>
                <a:cubicBezTo>
                  <a:pt x="3289300" y="1561680"/>
                  <a:pt x="3300413" y="1617243"/>
                  <a:pt x="3305175" y="1642643"/>
                </a:cubicBezTo>
                <a:cubicBezTo>
                  <a:pt x="3309937" y="1668043"/>
                  <a:pt x="3308350" y="1650581"/>
                  <a:pt x="3314700" y="1680743"/>
                </a:cubicBezTo>
                <a:cubicBezTo>
                  <a:pt x="3321050" y="1710905"/>
                  <a:pt x="3338513" y="1771231"/>
                  <a:pt x="3343275" y="1823618"/>
                </a:cubicBezTo>
                <a:cubicBezTo>
                  <a:pt x="3348037" y="1876005"/>
                  <a:pt x="3343275" y="1995068"/>
                  <a:pt x="3343275" y="1995068"/>
                </a:cubicBezTo>
                <a:cubicBezTo>
                  <a:pt x="3343275" y="2026818"/>
                  <a:pt x="3348037" y="1987131"/>
                  <a:pt x="3343275" y="2014118"/>
                </a:cubicBezTo>
                <a:cubicBezTo>
                  <a:pt x="3338513" y="2041105"/>
                  <a:pt x="3314700" y="2156993"/>
                  <a:pt x="3314700" y="2156993"/>
                </a:cubicBezTo>
                <a:cubicBezTo>
                  <a:pt x="3305175" y="2204618"/>
                  <a:pt x="3298825" y="2261768"/>
                  <a:pt x="3286125" y="2299868"/>
                </a:cubicBezTo>
                <a:cubicBezTo>
                  <a:pt x="3273425" y="2337968"/>
                  <a:pt x="3252787" y="2361781"/>
                  <a:pt x="3238500" y="2385593"/>
                </a:cubicBezTo>
                <a:cubicBezTo>
                  <a:pt x="3224213" y="2409405"/>
                  <a:pt x="3217862" y="2428456"/>
                  <a:pt x="3200400" y="2442743"/>
                </a:cubicBezTo>
                <a:cubicBezTo>
                  <a:pt x="3182938" y="2457030"/>
                  <a:pt x="3163887" y="2464968"/>
                  <a:pt x="3133725" y="2471318"/>
                </a:cubicBezTo>
                <a:cubicBezTo>
                  <a:pt x="3103563" y="2477668"/>
                  <a:pt x="3065463" y="2476081"/>
                  <a:pt x="3019425" y="2480843"/>
                </a:cubicBezTo>
                <a:cubicBezTo>
                  <a:pt x="2973388" y="2485606"/>
                  <a:pt x="2913063" y="2495131"/>
                  <a:pt x="2857500" y="2499893"/>
                </a:cubicBezTo>
                <a:cubicBezTo>
                  <a:pt x="2801938" y="2504656"/>
                  <a:pt x="2686050" y="2509418"/>
                  <a:pt x="2686050" y="2509418"/>
                </a:cubicBezTo>
                <a:lnTo>
                  <a:pt x="2524125" y="2518943"/>
                </a:lnTo>
                <a:lnTo>
                  <a:pt x="2295525" y="2528468"/>
                </a:lnTo>
                <a:cubicBezTo>
                  <a:pt x="2232025" y="2531643"/>
                  <a:pt x="2190750" y="2536406"/>
                  <a:pt x="2143125" y="2537993"/>
                </a:cubicBezTo>
                <a:cubicBezTo>
                  <a:pt x="2095500" y="2539580"/>
                  <a:pt x="2009775" y="2537993"/>
                  <a:pt x="2009775" y="2537993"/>
                </a:cubicBezTo>
                <a:lnTo>
                  <a:pt x="1790700" y="2537993"/>
                </a:lnTo>
                <a:cubicBezTo>
                  <a:pt x="1735138" y="2536406"/>
                  <a:pt x="1720850" y="2533231"/>
                  <a:pt x="1676400" y="2528468"/>
                </a:cubicBezTo>
                <a:cubicBezTo>
                  <a:pt x="1631950" y="2523706"/>
                  <a:pt x="1577975" y="2520530"/>
                  <a:pt x="1524000" y="2509418"/>
                </a:cubicBezTo>
                <a:cubicBezTo>
                  <a:pt x="1470025" y="2498306"/>
                  <a:pt x="1352550" y="2461793"/>
                  <a:pt x="1352550" y="2461793"/>
                </a:cubicBezTo>
                <a:cubicBezTo>
                  <a:pt x="1295400" y="2445918"/>
                  <a:pt x="1235075" y="2431630"/>
                  <a:pt x="1181100" y="2414168"/>
                </a:cubicBezTo>
                <a:cubicBezTo>
                  <a:pt x="1127125" y="2396706"/>
                  <a:pt x="1066800" y="2369718"/>
                  <a:pt x="1028700" y="2357018"/>
                </a:cubicBezTo>
                <a:cubicBezTo>
                  <a:pt x="990600" y="2344318"/>
                  <a:pt x="989013" y="2353843"/>
                  <a:pt x="952500" y="2337968"/>
                </a:cubicBezTo>
                <a:cubicBezTo>
                  <a:pt x="915988" y="2322093"/>
                  <a:pt x="852487" y="2290343"/>
                  <a:pt x="809625" y="2261768"/>
                </a:cubicBezTo>
                <a:cubicBezTo>
                  <a:pt x="766763" y="2233193"/>
                  <a:pt x="731837" y="2217318"/>
                  <a:pt x="695325" y="2166518"/>
                </a:cubicBezTo>
                <a:cubicBezTo>
                  <a:pt x="658813" y="2115718"/>
                  <a:pt x="622300" y="2010943"/>
                  <a:pt x="590550" y="1956968"/>
                </a:cubicBezTo>
                <a:cubicBezTo>
                  <a:pt x="558800" y="1902993"/>
                  <a:pt x="528637" y="1876005"/>
                  <a:pt x="504825" y="1842668"/>
                </a:cubicBezTo>
                <a:cubicBezTo>
                  <a:pt x="481013" y="1809331"/>
                  <a:pt x="460375" y="1783930"/>
                  <a:pt x="447675" y="1756943"/>
                </a:cubicBezTo>
                <a:cubicBezTo>
                  <a:pt x="434975" y="1729956"/>
                  <a:pt x="438150" y="1723605"/>
                  <a:pt x="428625" y="1680743"/>
                </a:cubicBezTo>
                <a:cubicBezTo>
                  <a:pt x="419100" y="1637881"/>
                  <a:pt x="390525" y="1541043"/>
                  <a:pt x="390525" y="1499768"/>
                </a:cubicBezTo>
                <a:cubicBezTo>
                  <a:pt x="390525" y="1458493"/>
                  <a:pt x="412750" y="1452143"/>
                  <a:pt x="428625" y="1433093"/>
                </a:cubicBezTo>
                <a:cubicBezTo>
                  <a:pt x="444500" y="1414043"/>
                  <a:pt x="458788" y="1404518"/>
                  <a:pt x="485775" y="1385468"/>
                </a:cubicBezTo>
                <a:cubicBezTo>
                  <a:pt x="512762" y="1366418"/>
                  <a:pt x="547688" y="1339430"/>
                  <a:pt x="590550" y="1318793"/>
                </a:cubicBezTo>
                <a:cubicBezTo>
                  <a:pt x="633412" y="1298156"/>
                  <a:pt x="698500" y="1280693"/>
                  <a:pt x="742950" y="1261643"/>
                </a:cubicBezTo>
                <a:cubicBezTo>
                  <a:pt x="787400" y="1242593"/>
                  <a:pt x="833438" y="1221955"/>
                  <a:pt x="857250" y="1204493"/>
                </a:cubicBezTo>
                <a:cubicBezTo>
                  <a:pt x="881062" y="1187031"/>
                  <a:pt x="881063" y="1177505"/>
                  <a:pt x="885825" y="1156868"/>
                </a:cubicBezTo>
                <a:cubicBezTo>
                  <a:pt x="890587" y="1136231"/>
                  <a:pt x="887412" y="1099718"/>
                  <a:pt x="885825" y="1080668"/>
                </a:cubicBezTo>
                <a:cubicBezTo>
                  <a:pt x="884238" y="1061618"/>
                  <a:pt x="879475" y="1063206"/>
                  <a:pt x="876300" y="1042568"/>
                </a:cubicBezTo>
                <a:cubicBezTo>
                  <a:pt x="873125" y="1021931"/>
                  <a:pt x="871538" y="1013993"/>
                  <a:pt x="866775" y="956843"/>
                </a:cubicBezTo>
                <a:cubicBezTo>
                  <a:pt x="862013" y="899693"/>
                  <a:pt x="852488" y="745706"/>
                  <a:pt x="847725" y="699668"/>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1100">
              <a:latin typeface="Tahoma" panose="020B0604030504040204" pitchFamily="34" charset="0"/>
              <a:ea typeface="Tahoma" panose="020B0604030504040204" pitchFamily="34" charset="0"/>
              <a:cs typeface="Tahoma" panose="020B0604030504040204" pitchFamily="34" charset="0"/>
            </a:endParaRPr>
          </a:p>
        </p:txBody>
      </p:sp>
      <p:sp>
        <p:nvSpPr>
          <p:cNvPr id="16" name="รูปแบบอิสระ 15"/>
          <p:cNvSpPr/>
          <p:nvPr/>
        </p:nvSpPr>
        <p:spPr>
          <a:xfrm>
            <a:off x="4333875" y="2409825"/>
            <a:ext cx="66675" cy="19050"/>
          </a:xfrm>
          <a:custGeom>
            <a:avLst/>
            <a:gdLst>
              <a:gd name="connsiteX0" fmla="*/ 66675 w 66675"/>
              <a:gd name="connsiteY0" fmla="*/ 0 h 19050"/>
              <a:gd name="connsiteX1" fmla="*/ 0 w 66675"/>
              <a:gd name="connsiteY1" fmla="*/ 19050 h 19050"/>
            </a:gdLst>
            <a:ahLst/>
            <a:cxnLst>
              <a:cxn ang="0">
                <a:pos x="connsiteX0" y="connsiteY0"/>
              </a:cxn>
              <a:cxn ang="0">
                <a:pos x="connsiteX1" y="connsiteY1"/>
              </a:cxn>
            </a:cxnLst>
            <a:rect l="l" t="t" r="r" b="b"/>
            <a:pathLst>
              <a:path w="66675" h="19050">
                <a:moveTo>
                  <a:pt x="66675" y="0"/>
                </a:moveTo>
                <a:cubicBezTo>
                  <a:pt x="40481" y="6350"/>
                  <a:pt x="14288" y="12700"/>
                  <a:pt x="0" y="1905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1100">
              <a:latin typeface="Tahoma" panose="020B0604030504040204" pitchFamily="34" charset="0"/>
              <a:ea typeface="Tahoma" panose="020B0604030504040204" pitchFamily="34" charset="0"/>
              <a:cs typeface="Tahoma" panose="020B0604030504040204" pitchFamily="34" charset="0"/>
            </a:endParaRPr>
          </a:p>
        </p:txBody>
      </p:sp>
      <p:sp>
        <p:nvSpPr>
          <p:cNvPr id="17" name="รูปแบบอิสระ 16"/>
          <p:cNvSpPr/>
          <p:nvPr/>
        </p:nvSpPr>
        <p:spPr>
          <a:xfrm>
            <a:off x="3440211" y="2400300"/>
            <a:ext cx="1808064" cy="735258"/>
          </a:xfrm>
          <a:custGeom>
            <a:avLst/>
            <a:gdLst>
              <a:gd name="connsiteX0" fmla="*/ 1808064 w 1808064"/>
              <a:gd name="connsiteY0" fmla="*/ 238125 h 735258"/>
              <a:gd name="connsiteX1" fmla="*/ 1731864 w 1808064"/>
              <a:gd name="connsiteY1" fmla="*/ 180975 h 735258"/>
              <a:gd name="connsiteX2" fmla="*/ 1655664 w 1808064"/>
              <a:gd name="connsiteY2" fmla="*/ 180975 h 735258"/>
              <a:gd name="connsiteX3" fmla="*/ 1627089 w 1808064"/>
              <a:gd name="connsiteY3" fmla="*/ 190500 h 735258"/>
              <a:gd name="connsiteX4" fmla="*/ 1541364 w 1808064"/>
              <a:gd name="connsiteY4" fmla="*/ 228600 h 735258"/>
              <a:gd name="connsiteX5" fmla="*/ 1474689 w 1808064"/>
              <a:gd name="connsiteY5" fmla="*/ 257175 h 735258"/>
              <a:gd name="connsiteX6" fmla="*/ 1398489 w 1808064"/>
              <a:gd name="connsiteY6" fmla="*/ 314325 h 735258"/>
              <a:gd name="connsiteX7" fmla="*/ 1369914 w 1808064"/>
              <a:gd name="connsiteY7" fmla="*/ 371475 h 735258"/>
              <a:gd name="connsiteX8" fmla="*/ 1303239 w 1808064"/>
              <a:gd name="connsiteY8" fmla="*/ 495300 h 735258"/>
              <a:gd name="connsiteX9" fmla="*/ 1246089 w 1808064"/>
              <a:gd name="connsiteY9" fmla="*/ 542925 h 735258"/>
              <a:gd name="connsiteX10" fmla="*/ 1169889 w 1808064"/>
              <a:gd name="connsiteY10" fmla="*/ 590550 h 735258"/>
              <a:gd name="connsiteX11" fmla="*/ 1112739 w 1808064"/>
              <a:gd name="connsiteY11" fmla="*/ 619125 h 735258"/>
              <a:gd name="connsiteX12" fmla="*/ 1046064 w 1808064"/>
              <a:gd name="connsiteY12" fmla="*/ 647700 h 735258"/>
              <a:gd name="connsiteX13" fmla="*/ 941289 w 1808064"/>
              <a:gd name="connsiteY13" fmla="*/ 676275 h 735258"/>
              <a:gd name="connsiteX14" fmla="*/ 798414 w 1808064"/>
              <a:gd name="connsiteY14" fmla="*/ 714375 h 735258"/>
              <a:gd name="connsiteX15" fmla="*/ 712689 w 1808064"/>
              <a:gd name="connsiteY15" fmla="*/ 733425 h 735258"/>
              <a:gd name="connsiteX16" fmla="*/ 636489 w 1808064"/>
              <a:gd name="connsiteY16" fmla="*/ 733425 h 735258"/>
              <a:gd name="connsiteX17" fmla="*/ 560289 w 1808064"/>
              <a:gd name="connsiteY17" fmla="*/ 723900 h 735258"/>
              <a:gd name="connsiteX18" fmla="*/ 474564 w 1808064"/>
              <a:gd name="connsiteY18" fmla="*/ 685800 h 735258"/>
              <a:gd name="connsiteX19" fmla="*/ 417414 w 1808064"/>
              <a:gd name="connsiteY19" fmla="*/ 704850 h 735258"/>
              <a:gd name="connsiteX20" fmla="*/ 265014 w 1808064"/>
              <a:gd name="connsiteY20" fmla="*/ 609600 h 735258"/>
              <a:gd name="connsiteX21" fmla="*/ 131664 w 1808064"/>
              <a:gd name="connsiteY21" fmla="*/ 495300 h 735258"/>
              <a:gd name="connsiteX22" fmla="*/ 84039 w 1808064"/>
              <a:gd name="connsiteY22" fmla="*/ 457200 h 735258"/>
              <a:gd name="connsiteX23" fmla="*/ 7839 w 1808064"/>
              <a:gd name="connsiteY23" fmla="*/ 352425 h 735258"/>
              <a:gd name="connsiteX24" fmla="*/ 7839 w 1808064"/>
              <a:gd name="connsiteY24" fmla="*/ 219075 h 735258"/>
              <a:gd name="connsiteX25" fmla="*/ 55464 w 1808064"/>
              <a:gd name="connsiteY25" fmla="*/ 200025 h 735258"/>
              <a:gd name="connsiteX26" fmla="*/ 141189 w 1808064"/>
              <a:gd name="connsiteY26" fmla="*/ 190500 h 735258"/>
              <a:gd name="connsiteX27" fmla="*/ 303114 w 1808064"/>
              <a:gd name="connsiteY27" fmla="*/ 190500 h 735258"/>
              <a:gd name="connsiteX28" fmla="*/ 503139 w 1808064"/>
              <a:gd name="connsiteY28" fmla="*/ 171450 h 735258"/>
              <a:gd name="connsiteX29" fmla="*/ 703164 w 1808064"/>
              <a:gd name="connsiteY29" fmla="*/ 123825 h 735258"/>
              <a:gd name="connsiteX30" fmla="*/ 846039 w 1808064"/>
              <a:gd name="connsiteY30" fmla="*/ 95250 h 735258"/>
              <a:gd name="connsiteX31" fmla="*/ 931764 w 1808064"/>
              <a:gd name="connsiteY31" fmla="*/ 66675 h 735258"/>
              <a:gd name="connsiteX32" fmla="*/ 988914 w 1808064"/>
              <a:gd name="connsiteY32" fmla="*/ 0 h 73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808064" h="735258">
                <a:moveTo>
                  <a:pt x="1808064" y="238125"/>
                </a:moveTo>
                <a:cubicBezTo>
                  <a:pt x="1782664" y="214312"/>
                  <a:pt x="1757264" y="190500"/>
                  <a:pt x="1731864" y="180975"/>
                </a:cubicBezTo>
                <a:cubicBezTo>
                  <a:pt x="1706464" y="171450"/>
                  <a:pt x="1673126" y="179388"/>
                  <a:pt x="1655664" y="180975"/>
                </a:cubicBezTo>
                <a:cubicBezTo>
                  <a:pt x="1638202" y="182562"/>
                  <a:pt x="1646139" y="182563"/>
                  <a:pt x="1627089" y="190500"/>
                </a:cubicBezTo>
                <a:cubicBezTo>
                  <a:pt x="1608039" y="198437"/>
                  <a:pt x="1541364" y="228600"/>
                  <a:pt x="1541364" y="228600"/>
                </a:cubicBezTo>
                <a:cubicBezTo>
                  <a:pt x="1515964" y="239712"/>
                  <a:pt x="1498501" y="242888"/>
                  <a:pt x="1474689" y="257175"/>
                </a:cubicBezTo>
                <a:cubicBezTo>
                  <a:pt x="1450877" y="271462"/>
                  <a:pt x="1415951" y="295275"/>
                  <a:pt x="1398489" y="314325"/>
                </a:cubicBezTo>
                <a:cubicBezTo>
                  <a:pt x="1381027" y="333375"/>
                  <a:pt x="1385789" y="341313"/>
                  <a:pt x="1369914" y="371475"/>
                </a:cubicBezTo>
                <a:cubicBezTo>
                  <a:pt x="1354039" y="401637"/>
                  <a:pt x="1323876" y="466725"/>
                  <a:pt x="1303239" y="495300"/>
                </a:cubicBezTo>
                <a:cubicBezTo>
                  <a:pt x="1282602" y="523875"/>
                  <a:pt x="1268314" y="527050"/>
                  <a:pt x="1246089" y="542925"/>
                </a:cubicBezTo>
                <a:cubicBezTo>
                  <a:pt x="1223864" y="558800"/>
                  <a:pt x="1192114" y="577850"/>
                  <a:pt x="1169889" y="590550"/>
                </a:cubicBezTo>
                <a:cubicBezTo>
                  <a:pt x="1147664" y="603250"/>
                  <a:pt x="1133376" y="609600"/>
                  <a:pt x="1112739" y="619125"/>
                </a:cubicBezTo>
                <a:cubicBezTo>
                  <a:pt x="1092102" y="628650"/>
                  <a:pt x="1074639" y="638175"/>
                  <a:pt x="1046064" y="647700"/>
                </a:cubicBezTo>
                <a:cubicBezTo>
                  <a:pt x="1017489" y="657225"/>
                  <a:pt x="941289" y="676275"/>
                  <a:pt x="941289" y="676275"/>
                </a:cubicBezTo>
                <a:lnTo>
                  <a:pt x="798414" y="714375"/>
                </a:lnTo>
                <a:cubicBezTo>
                  <a:pt x="760314" y="723900"/>
                  <a:pt x="739677" y="730250"/>
                  <a:pt x="712689" y="733425"/>
                </a:cubicBezTo>
                <a:cubicBezTo>
                  <a:pt x="685701" y="736600"/>
                  <a:pt x="661889" y="735013"/>
                  <a:pt x="636489" y="733425"/>
                </a:cubicBezTo>
                <a:cubicBezTo>
                  <a:pt x="611089" y="731838"/>
                  <a:pt x="587276" y="731837"/>
                  <a:pt x="560289" y="723900"/>
                </a:cubicBezTo>
                <a:cubicBezTo>
                  <a:pt x="533302" y="715963"/>
                  <a:pt x="498376" y="688975"/>
                  <a:pt x="474564" y="685800"/>
                </a:cubicBezTo>
                <a:cubicBezTo>
                  <a:pt x="450751" y="682625"/>
                  <a:pt x="452339" y="717550"/>
                  <a:pt x="417414" y="704850"/>
                </a:cubicBezTo>
                <a:cubicBezTo>
                  <a:pt x="382489" y="692150"/>
                  <a:pt x="312639" y="644525"/>
                  <a:pt x="265014" y="609600"/>
                </a:cubicBezTo>
                <a:cubicBezTo>
                  <a:pt x="217389" y="574675"/>
                  <a:pt x="161827" y="520700"/>
                  <a:pt x="131664" y="495300"/>
                </a:cubicBezTo>
                <a:cubicBezTo>
                  <a:pt x="101501" y="469900"/>
                  <a:pt x="104676" y="481012"/>
                  <a:pt x="84039" y="457200"/>
                </a:cubicBezTo>
                <a:cubicBezTo>
                  <a:pt x="63402" y="433388"/>
                  <a:pt x="20539" y="392113"/>
                  <a:pt x="7839" y="352425"/>
                </a:cubicBezTo>
                <a:cubicBezTo>
                  <a:pt x="-4861" y="312738"/>
                  <a:pt x="-98" y="244475"/>
                  <a:pt x="7839" y="219075"/>
                </a:cubicBezTo>
                <a:cubicBezTo>
                  <a:pt x="15776" y="193675"/>
                  <a:pt x="33239" y="204787"/>
                  <a:pt x="55464" y="200025"/>
                </a:cubicBezTo>
                <a:cubicBezTo>
                  <a:pt x="77689" y="195262"/>
                  <a:pt x="99914" y="192087"/>
                  <a:pt x="141189" y="190500"/>
                </a:cubicBezTo>
                <a:cubicBezTo>
                  <a:pt x="182464" y="188913"/>
                  <a:pt x="242789" y="193675"/>
                  <a:pt x="303114" y="190500"/>
                </a:cubicBezTo>
                <a:cubicBezTo>
                  <a:pt x="363439" y="187325"/>
                  <a:pt x="436464" y="182562"/>
                  <a:pt x="503139" y="171450"/>
                </a:cubicBezTo>
                <a:cubicBezTo>
                  <a:pt x="569814" y="160337"/>
                  <a:pt x="646014" y="136525"/>
                  <a:pt x="703164" y="123825"/>
                </a:cubicBezTo>
                <a:cubicBezTo>
                  <a:pt x="760314" y="111125"/>
                  <a:pt x="807939" y="104775"/>
                  <a:pt x="846039" y="95250"/>
                </a:cubicBezTo>
                <a:cubicBezTo>
                  <a:pt x="884139" y="85725"/>
                  <a:pt x="907951" y="82550"/>
                  <a:pt x="931764" y="66675"/>
                </a:cubicBezTo>
                <a:cubicBezTo>
                  <a:pt x="955576" y="50800"/>
                  <a:pt x="972245" y="25400"/>
                  <a:pt x="988914" y="0"/>
                </a:cubicBezTo>
              </a:path>
            </a:pathLst>
          </a:cu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1100">
              <a:latin typeface="Tahoma" panose="020B0604030504040204" pitchFamily="34" charset="0"/>
              <a:ea typeface="Tahoma" panose="020B0604030504040204" pitchFamily="34" charset="0"/>
              <a:cs typeface="Tahoma" panose="020B0604030504040204" pitchFamily="34" charset="0"/>
            </a:endParaRPr>
          </a:p>
        </p:txBody>
      </p:sp>
      <p:sp>
        <p:nvSpPr>
          <p:cNvPr id="20" name="รูปแบบอิสระ 19"/>
          <p:cNvSpPr/>
          <p:nvPr/>
        </p:nvSpPr>
        <p:spPr>
          <a:xfrm>
            <a:off x="9305925" y="2705100"/>
            <a:ext cx="2447925" cy="838200"/>
          </a:xfrm>
          <a:custGeom>
            <a:avLst/>
            <a:gdLst>
              <a:gd name="connsiteX0" fmla="*/ 0 w 2447925"/>
              <a:gd name="connsiteY0" fmla="*/ 838200 h 838200"/>
              <a:gd name="connsiteX1" fmla="*/ 95250 w 2447925"/>
              <a:gd name="connsiteY1" fmla="*/ 733425 h 838200"/>
              <a:gd name="connsiteX2" fmla="*/ 200025 w 2447925"/>
              <a:gd name="connsiteY2" fmla="*/ 628650 h 838200"/>
              <a:gd name="connsiteX3" fmla="*/ 276225 w 2447925"/>
              <a:gd name="connsiteY3" fmla="*/ 504825 h 838200"/>
              <a:gd name="connsiteX4" fmla="*/ 333375 w 2447925"/>
              <a:gd name="connsiteY4" fmla="*/ 409575 h 838200"/>
              <a:gd name="connsiteX5" fmla="*/ 400050 w 2447925"/>
              <a:gd name="connsiteY5" fmla="*/ 314325 h 838200"/>
              <a:gd name="connsiteX6" fmla="*/ 457200 w 2447925"/>
              <a:gd name="connsiteY6" fmla="*/ 238125 h 838200"/>
              <a:gd name="connsiteX7" fmla="*/ 561975 w 2447925"/>
              <a:gd name="connsiteY7" fmla="*/ 114300 h 838200"/>
              <a:gd name="connsiteX8" fmla="*/ 666750 w 2447925"/>
              <a:gd name="connsiteY8" fmla="*/ 47625 h 838200"/>
              <a:gd name="connsiteX9" fmla="*/ 781050 w 2447925"/>
              <a:gd name="connsiteY9" fmla="*/ 28575 h 838200"/>
              <a:gd name="connsiteX10" fmla="*/ 857250 w 2447925"/>
              <a:gd name="connsiteY10" fmla="*/ 28575 h 838200"/>
              <a:gd name="connsiteX11" fmla="*/ 1057275 w 2447925"/>
              <a:gd name="connsiteY11" fmla="*/ 66675 h 838200"/>
              <a:gd name="connsiteX12" fmla="*/ 1266825 w 2447925"/>
              <a:gd name="connsiteY12" fmla="*/ 76200 h 838200"/>
              <a:gd name="connsiteX13" fmla="*/ 1485900 w 2447925"/>
              <a:gd name="connsiteY13" fmla="*/ 76200 h 838200"/>
              <a:gd name="connsiteX14" fmla="*/ 1657350 w 2447925"/>
              <a:gd name="connsiteY14" fmla="*/ 76200 h 838200"/>
              <a:gd name="connsiteX15" fmla="*/ 1866900 w 2447925"/>
              <a:gd name="connsiteY15" fmla="*/ 47625 h 838200"/>
              <a:gd name="connsiteX16" fmla="*/ 1990725 w 2447925"/>
              <a:gd name="connsiteY16" fmla="*/ 38100 h 838200"/>
              <a:gd name="connsiteX17" fmla="*/ 2133600 w 2447925"/>
              <a:gd name="connsiteY17" fmla="*/ 38100 h 838200"/>
              <a:gd name="connsiteX18" fmla="*/ 2228850 w 2447925"/>
              <a:gd name="connsiteY18" fmla="*/ 28575 h 838200"/>
              <a:gd name="connsiteX19" fmla="*/ 2305050 w 2447925"/>
              <a:gd name="connsiteY19" fmla="*/ 9525 h 838200"/>
              <a:gd name="connsiteX20" fmla="*/ 2447925 w 2447925"/>
              <a:gd name="connsiteY20" fmla="*/ 0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47925" h="838200">
                <a:moveTo>
                  <a:pt x="0" y="838200"/>
                </a:moveTo>
                <a:cubicBezTo>
                  <a:pt x="30956" y="803275"/>
                  <a:pt x="61913" y="768350"/>
                  <a:pt x="95250" y="733425"/>
                </a:cubicBezTo>
                <a:cubicBezTo>
                  <a:pt x="128588" y="698500"/>
                  <a:pt x="169863" y="666750"/>
                  <a:pt x="200025" y="628650"/>
                </a:cubicBezTo>
                <a:cubicBezTo>
                  <a:pt x="230187" y="590550"/>
                  <a:pt x="254000" y="541337"/>
                  <a:pt x="276225" y="504825"/>
                </a:cubicBezTo>
                <a:cubicBezTo>
                  <a:pt x="298450" y="468313"/>
                  <a:pt x="312738" y="441325"/>
                  <a:pt x="333375" y="409575"/>
                </a:cubicBezTo>
                <a:cubicBezTo>
                  <a:pt x="354012" y="377825"/>
                  <a:pt x="379413" y="342900"/>
                  <a:pt x="400050" y="314325"/>
                </a:cubicBezTo>
                <a:cubicBezTo>
                  <a:pt x="420687" y="285750"/>
                  <a:pt x="430213" y="271462"/>
                  <a:pt x="457200" y="238125"/>
                </a:cubicBezTo>
                <a:cubicBezTo>
                  <a:pt x="484188" y="204787"/>
                  <a:pt x="527050" y="146050"/>
                  <a:pt x="561975" y="114300"/>
                </a:cubicBezTo>
                <a:cubicBezTo>
                  <a:pt x="596900" y="82550"/>
                  <a:pt x="630238" y="61912"/>
                  <a:pt x="666750" y="47625"/>
                </a:cubicBezTo>
                <a:cubicBezTo>
                  <a:pt x="703262" y="33338"/>
                  <a:pt x="749300" y="31750"/>
                  <a:pt x="781050" y="28575"/>
                </a:cubicBezTo>
                <a:cubicBezTo>
                  <a:pt x="812800" y="25400"/>
                  <a:pt x="811212" y="22225"/>
                  <a:pt x="857250" y="28575"/>
                </a:cubicBezTo>
                <a:cubicBezTo>
                  <a:pt x="903288" y="34925"/>
                  <a:pt x="989013" y="58737"/>
                  <a:pt x="1057275" y="66675"/>
                </a:cubicBezTo>
                <a:cubicBezTo>
                  <a:pt x="1125538" y="74612"/>
                  <a:pt x="1195388" y="74612"/>
                  <a:pt x="1266825" y="76200"/>
                </a:cubicBezTo>
                <a:cubicBezTo>
                  <a:pt x="1338263" y="77787"/>
                  <a:pt x="1485900" y="76200"/>
                  <a:pt x="1485900" y="76200"/>
                </a:cubicBezTo>
                <a:cubicBezTo>
                  <a:pt x="1550987" y="76200"/>
                  <a:pt x="1593850" y="80962"/>
                  <a:pt x="1657350" y="76200"/>
                </a:cubicBezTo>
                <a:cubicBezTo>
                  <a:pt x="1720850" y="71438"/>
                  <a:pt x="1811338" y="53975"/>
                  <a:pt x="1866900" y="47625"/>
                </a:cubicBezTo>
                <a:cubicBezTo>
                  <a:pt x="1922462" y="41275"/>
                  <a:pt x="1946275" y="39687"/>
                  <a:pt x="1990725" y="38100"/>
                </a:cubicBezTo>
                <a:cubicBezTo>
                  <a:pt x="2035175" y="36512"/>
                  <a:pt x="2093913" y="39687"/>
                  <a:pt x="2133600" y="38100"/>
                </a:cubicBezTo>
                <a:cubicBezTo>
                  <a:pt x="2173287" y="36513"/>
                  <a:pt x="2200275" y="33337"/>
                  <a:pt x="2228850" y="28575"/>
                </a:cubicBezTo>
                <a:cubicBezTo>
                  <a:pt x="2257425" y="23813"/>
                  <a:pt x="2268538" y="14287"/>
                  <a:pt x="2305050" y="9525"/>
                </a:cubicBezTo>
                <a:cubicBezTo>
                  <a:pt x="2341563" y="4762"/>
                  <a:pt x="2394744" y="2381"/>
                  <a:pt x="2447925"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1100">
              <a:latin typeface="Tahoma" panose="020B0604030504040204" pitchFamily="34" charset="0"/>
              <a:ea typeface="Tahoma" panose="020B0604030504040204" pitchFamily="34" charset="0"/>
              <a:cs typeface="Tahoma" panose="020B0604030504040204" pitchFamily="34" charset="0"/>
            </a:endParaRPr>
          </a:p>
        </p:txBody>
      </p:sp>
      <p:sp>
        <p:nvSpPr>
          <p:cNvPr id="22" name="รูปแบบอิสระ 21"/>
          <p:cNvSpPr/>
          <p:nvPr/>
        </p:nvSpPr>
        <p:spPr>
          <a:xfrm>
            <a:off x="10029825" y="2121070"/>
            <a:ext cx="1123950" cy="317330"/>
          </a:xfrm>
          <a:custGeom>
            <a:avLst/>
            <a:gdLst>
              <a:gd name="connsiteX0" fmla="*/ 0 w 1123950"/>
              <a:gd name="connsiteY0" fmla="*/ 145880 h 317330"/>
              <a:gd name="connsiteX1" fmla="*/ 104775 w 1123950"/>
              <a:gd name="connsiteY1" fmla="*/ 98255 h 317330"/>
              <a:gd name="connsiteX2" fmla="*/ 219075 w 1123950"/>
              <a:gd name="connsiteY2" fmla="*/ 50630 h 317330"/>
              <a:gd name="connsiteX3" fmla="*/ 333375 w 1123950"/>
              <a:gd name="connsiteY3" fmla="*/ 22055 h 317330"/>
              <a:gd name="connsiteX4" fmla="*/ 428625 w 1123950"/>
              <a:gd name="connsiteY4" fmla="*/ 3005 h 317330"/>
              <a:gd name="connsiteX5" fmla="*/ 533400 w 1123950"/>
              <a:gd name="connsiteY5" fmla="*/ 3005 h 317330"/>
              <a:gd name="connsiteX6" fmla="*/ 666750 w 1123950"/>
              <a:gd name="connsiteY6" fmla="*/ 31580 h 317330"/>
              <a:gd name="connsiteX7" fmla="*/ 800100 w 1123950"/>
              <a:gd name="connsiteY7" fmla="*/ 88730 h 317330"/>
              <a:gd name="connsiteX8" fmla="*/ 904875 w 1123950"/>
              <a:gd name="connsiteY8" fmla="*/ 136355 h 317330"/>
              <a:gd name="connsiteX9" fmla="*/ 981075 w 1123950"/>
              <a:gd name="connsiteY9" fmla="*/ 183980 h 317330"/>
              <a:gd name="connsiteX10" fmla="*/ 1095375 w 1123950"/>
              <a:gd name="connsiteY10" fmla="*/ 260180 h 317330"/>
              <a:gd name="connsiteX11" fmla="*/ 1123950 w 1123950"/>
              <a:gd name="connsiteY11" fmla="*/ 317330 h 31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3950" h="317330">
                <a:moveTo>
                  <a:pt x="0" y="145880"/>
                </a:moveTo>
                <a:cubicBezTo>
                  <a:pt x="36512" y="129211"/>
                  <a:pt x="68263" y="114130"/>
                  <a:pt x="104775" y="98255"/>
                </a:cubicBezTo>
                <a:cubicBezTo>
                  <a:pt x="141288" y="82380"/>
                  <a:pt x="180975" y="63330"/>
                  <a:pt x="219075" y="50630"/>
                </a:cubicBezTo>
                <a:cubicBezTo>
                  <a:pt x="257175" y="37930"/>
                  <a:pt x="298450" y="29992"/>
                  <a:pt x="333375" y="22055"/>
                </a:cubicBezTo>
                <a:cubicBezTo>
                  <a:pt x="368300" y="14118"/>
                  <a:pt x="395288" y="6180"/>
                  <a:pt x="428625" y="3005"/>
                </a:cubicBezTo>
                <a:cubicBezTo>
                  <a:pt x="461962" y="-170"/>
                  <a:pt x="493713" y="-1758"/>
                  <a:pt x="533400" y="3005"/>
                </a:cubicBezTo>
                <a:cubicBezTo>
                  <a:pt x="573088" y="7767"/>
                  <a:pt x="622300" y="17293"/>
                  <a:pt x="666750" y="31580"/>
                </a:cubicBezTo>
                <a:cubicBezTo>
                  <a:pt x="711200" y="45867"/>
                  <a:pt x="760413" y="71267"/>
                  <a:pt x="800100" y="88730"/>
                </a:cubicBezTo>
                <a:cubicBezTo>
                  <a:pt x="839788" y="106192"/>
                  <a:pt x="874713" y="120480"/>
                  <a:pt x="904875" y="136355"/>
                </a:cubicBezTo>
                <a:cubicBezTo>
                  <a:pt x="935037" y="152230"/>
                  <a:pt x="949325" y="163343"/>
                  <a:pt x="981075" y="183980"/>
                </a:cubicBezTo>
                <a:cubicBezTo>
                  <a:pt x="1012825" y="204617"/>
                  <a:pt x="1071563" y="237955"/>
                  <a:pt x="1095375" y="260180"/>
                </a:cubicBezTo>
                <a:cubicBezTo>
                  <a:pt x="1119187" y="282405"/>
                  <a:pt x="1121568" y="299867"/>
                  <a:pt x="1123950" y="317330"/>
                </a:cubicBezTo>
              </a:path>
            </a:pathLst>
          </a:custGeom>
          <a:noFill/>
          <a:ln w="28575">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1100">
              <a:latin typeface="Tahoma" panose="020B0604030504040204" pitchFamily="34" charset="0"/>
              <a:ea typeface="Tahoma" panose="020B0604030504040204" pitchFamily="34" charset="0"/>
              <a:cs typeface="Tahoma" panose="020B0604030504040204" pitchFamily="34" charset="0"/>
            </a:endParaRPr>
          </a:p>
        </p:txBody>
      </p:sp>
      <p:sp>
        <p:nvSpPr>
          <p:cNvPr id="23" name="รูปแบบอิสระ 22"/>
          <p:cNvSpPr/>
          <p:nvPr/>
        </p:nvSpPr>
        <p:spPr>
          <a:xfrm>
            <a:off x="8372475" y="1844279"/>
            <a:ext cx="723900" cy="146446"/>
          </a:xfrm>
          <a:custGeom>
            <a:avLst/>
            <a:gdLst>
              <a:gd name="connsiteX0" fmla="*/ 0 w 723900"/>
              <a:gd name="connsiteY0" fmla="*/ 98821 h 146446"/>
              <a:gd name="connsiteX1" fmla="*/ 76200 w 723900"/>
              <a:gd name="connsiteY1" fmla="*/ 70246 h 146446"/>
              <a:gd name="connsiteX2" fmla="*/ 200025 w 723900"/>
              <a:gd name="connsiteY2" fmla="*/ 32146 h 146446"/>
              <a:gd name="connsiteX3" fmla="*/ 314325 w 723900"/>
              <a:gd name="connsiteY3" fmla="*/ 3571 h 146446"/>
              <a:gd name="connsiteX4" fmla="*/ 371475 w 723900"/>
              <a:gd name="connsiteY4" fmla="*/ 3571 h 146446"/>
              <a:gd name="connsiteX5" fmla="*/ 561975 w 723900"/>
              <a:gd name="connsiteY5" fmla="*/ 32146 h 146446"/>
              <a:gd name="connsiteX6" fmla="*/ 628650 w 723900"/>
              <a:gd name="connsiteY6" fmla="*/ 70246 h 146446"/>
              <a:gd name="connsiteX7" fmla="*/ 666750 w 723900"/>
              <a:gd name="connsiteY7" fmla="*/ 89296 h 146446"/>
              <a:gd name="connsiteX8" fmla="*/ 723900 w 723900"/>
              <a:gd name="connsiteY8" fmla="*/ 146446 h 14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3900" h="146446">
                <a:moveTo>
                  <a:pt x="0" y="98821"/>
                </a:moveTo>
                <a:cubicBezTo>
                  <a:pt x="21431" y="90089"/>
                  <a:pt x="42863" y="81358"/>
                  <a:pt x="76200" y="70246"/>
                </a:cubicBezTo>
                <a:cubicBezTo>
                  <a:pt x="109537" y="59134"/>
                  <a:pt x="160338" y="43258"/>
                  <a:pt x="200025" y="32146"/>
                </a:cubicBezTo>
                <a:cubicBezTo>
                  <a:pt x="239713" y="21033"/>
                  <a:pt x="285750" y="8333"/>
                  <a:pt x="314325" y="3571"/>
                </a:cubicBezTo>
                <a:cubicBezTo>
                  <a:pt x="342900" y="-1191"/>
                  <a:pt x="330200" y="-1191"/>
                  <a:pt x="371475" y="3571"/>
                </a:cubicBezTo>
                <a:cubicBezTo>
                  <a:pt x="412750" y="8333"/>
                  <a:pt x="519113" y="21034"/>
                  <a:pt x="561975" y="32146"/>
                </a:cubicBezTo>
                <a:cubicBezTo>
                  <a:pt x="604837" y="43258"/>
                  <a:pt x="611188" y="60721"/>
                  <a:pt x="628650" y="70246"/>
                </a:cubicBezTo>
                <a:cubicBezTo>
                  <a:pt x="646113" y="79771"/>
                  <a:pt x="650875" y="76596"/>
                  <a:pt x="666750" y="89296"/>
                </a:cubicBezTo>
                <a:cubicBezTo>
                  <a:pt x="682625" y="101996"/>
                  <a:pt x="703262" y="124221"/>
                  <a:pt x="723900" y="146446"/>
                </a:cubicBezTo>
              </a:path>
            </a:pathLst>
          </a:custGeom>
          <a:noFill/>
          <a:ln w="28575">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1100">
              <a:latin typeface="Tahoma" panose="020B0604030504040204" pitchFamily="34" charset="0"/>
              <a:ea typeface="Tahoma" panose="020B0604030504040204" pitchFamily="34" charset="0"/>
              <a:cs typeface="Tahoma" panose="020B0604030504040204" pitchFamily="34" charset="0"/>
            </a:endParaRPr>
          </a:p>
        </p:txBody>
      </p:sp>
      <p:sp>
        <p:nvSpPr>
          <p:cNvPr id="27" name="กล่องข้อความ 24"/>
          <p:cNvSpPr txBox="1"/>
          <p:nvPr/>
        </p:nvSpPr>
        <p:spPr>
          <a:xfrm>
            <a:off x="225684" y="4252486"/>
            <a:ext cx="1580632" cy="261610"/>
          </a:xfrm>
          <a:prstGeom prst="rect">
            <a:avLst/>
          </a:prstGeom>
          <a:solidFill>
            <a:schemeClr val="bg1"/>
          </a:solidFill>
        </p:spPr>
        <p:txBody>
          <a:bodyPr wrap="square" rtlCol="0">
            <a:spAutoFit/>
          </a:bodyPr>
          <a:lstStyle/>
          <a:p>
            <a:pPr algn="ctr"/>
            <a:r>
              <a:rPr lang="en-US" sz="1100" dirty="0">
                <a:latin typeface="Tahoma" panose="020B0604030504040204" pitchFamily="34" charset="0"/>
                <a:ea typeface="Tahoma" panose="020B0604030504040204" pitchFamily="34" charset="0"/>
                <a:cs typeface="Tahoma" panose="020B0604030504040204" pitchFamily="34" charset="0"/>
              </a:rPr>
              <a:t>Perennial  fruit trees</a:t>
            </a:r>
            <a:endParaRPr lang="th-TH" sz="1100" dirty="0">
              <a:latin typeface="Tahoma" panose="020B0604030504040204" pitchFamily="34" charset="0"/>
              <a:ea typeface="Tahoma" panose="020B0604030504040204" pitchFamily="34" charset="0"/>
              <a:cs typeface="Tahoma" panose="020B0604030504040204" pitchFamily="34" charset="0"/>
            </a:endParaRPr>
          </a:p>
        </p:txBody>
      </p:sp>
      <p:sp>
        <p:nvSpPr>
          <p:cNvPr id="31" name="Rectangle 2"/>
          <p:cNvSpPr txBox="1">
            <a:spLocks noChangeArrowheads="1"/>
          </p:cNvSpPr>
          <p:nvPr/>
        </p:nvSpPr>
        <p:spPr bwMode="auto">
          <a:xfrm>
            <a:off x="0" y="0"/>
            <a:ext cx="12192000" cy="763588"/>
          </a:xfrm>
          <a:prstGeom prst="rect">
            <a:avLst/>
          </a:prstGeom>
          <a:solidFill>
            <a:srgbClr val="0070C0"/>
          </a:solidFill>
          <a:ln w="9525">
            <a:noFill/>
            <a:miter lim="800000"/>
            <a:headEnd/>
            <a:tailEnd/>
          </a:ln>
          <a:effectLst/>
        </p:spPr>
        <p:txBody>
          <a:bodyPr anchor="ctr"/>
          <a:lstStyle/>
          <a:p>
            <a:pPr marL="514350" indent="-514350" algn="ctr">
              <a:defRPr/>
            </a:pPr>
            <a:r>
              <a:rPr lang="en-US" sz="2000" b="1" dirty="0">
                <a:solidFill>
                  <a:schemeClr val="bg1"/>
                </a:solidFill>
                <a:latin typeface="Tahoma" pitchFamily="34" charset="0"/>
                <a:ea typeface="Tahoma" pitchFamily="34" charset="0"/>
                <a:cs typeface="Tahoma" pitchFamily="34" charset="0"/>
              </a:rPr>
              <a:t>Development Results</a:t>
            </a:r>
            <a:endParaRPr lang="th-TH" sz="2000" b="1" dirty="0">
              <a:solidFill>
                <a:schemeClr val="bg1"/>
              </a:solidFill>
              <a:latin typeface="Tahoma" pitchFamily="34" charset="0"/>
              <a:ea typeface="Tahoma" pitchFamily="34" charset="0"/>
              <a:cs typeface="Tahoma" pitchFamily="34" charset="0"/>
            </a:endParaRPr>
          </a:p>
          <a:p>
            <a:pPr marL="514350" indent="-514350" algn="ctr">
              <a:defRPr/>
            </a:pPr>
            <a:r>
              <a:rPr lang="en-US" sz="1800" dirty="0">
                <a:solidFill>
                  <a:schemeClr val="bg1"/>
                </a:solidFill>
                <a:latin typeface="Tahoma" pitchFamily="34" charset="0"/>
                <a:ea typeface="Tahoma" pitchFamily="34" charset="0"/>
                <a:cs typeface="Tahoma" pitchFamily="34" charset="0"/>
              </a:rPr>
              <a:t>Pang Dang </a:t>
            </a:r>
            <a:r>
              <a:rPr lang="en-US" sz="1800" dirty="0" err="1">
                <a:solidFill>
                  <a:schemeClr val="bg1"/>
                </a:solidFill>
                <a:latin typeface="Tahoma" pitchFamily="34" charset="0"/>
                <a:ea typeface="Tahoma" pitchFamily="34" charset="0"/>
                <a:cs typeface="Tahoma" pitchFamily="34" charset="0"/>
              </a:rPr>
              <a:t>Nai</a:t>
            </a:r>
            <a:r>
              <a:rPr lang="en-US" sz="1800" dirty="0">
                <a:solidFill>
                  <a:schemeClr val="bg1"/>
                </a:solidFill>
                <a:latin typeface="Tahoma" pitchFamily="34" charset="0"/>
                <a:ea typeface="Tahoma" pitchFamily="34" charset="0"/>
                <a:cs typeface="Tahoma" pitchFamily="34" charset="0"/>
              </a:rPr>
              <a:t> Highland Development Project Using Royal Project System</a:t>
            </a:r>
            <a:endParaRPr lang="th-TH" sz="1800" dirty="0">
              <a:solidFill>
                <a:schemeClr val="bg1"/>
              </a:solidFill>
              <a:latin typeface="Tahoma" pitchFamily="34" charset="0"/>
              <a:ea typeface="Tahoma" pitchFamily="34" charset="0"/>
              <a:cs typeface="Tahoma" pitchFamily="34" charset="0"/>
            </a:endParaRPr>
          </a:p>
        </p:txBody>
      </p:sp>
      <p:sp>
        <p:nvSpPr>
          <p:cNvPr id="32" name="กล่องข้อความ 24"/>
          <p:cNvSpPr txBox="1"/>
          <p:nvPr/>
        </p:nvSpPr>
        <p:spPr>
          <a:xfrm>
            <a:off x="3631648" y="5616996"/>
            <a:ext cx="1580632" cy="261610"/>
          </a:xfrm>
          <a:prstGeom prst="rect">
            <a:avLst/>
          </a:prstGeom>
          <a:solidFill>
            <a:schemeClr val="bg1"/>
          </a:solidFill>
        </p:spPr>
        <p:txBody>
          <a:bodyPr wrap="square" rtlCol="0">
            <a:spAutoFit/>
          </a:bodyPr>
          <a:lstStyle/>
          <a:p>
            <a:pPr algn="ctr"/>
            <a:r>
              <a:rPr lang="en-US" sz="1100" dirty="0">
                <a:latin typeface="Tahoma" panose="020B0604030504040204" pitchFamily="34" charset="0"/>
                <a:ea typeface="Tahoma" panose="020B0604030504040204" pitchFamily="34" charset="0"/>
                <a:cs typeface="Tahoma" panose="020B0604030504040204" pitchFamily="34" charset="0"/>
              </a:rPr>
              <a:t>Perennial  fruit trees</a:t>
            </a:r>
            <a:endParaRPr lang="th-TH" sz="1100" dirty="0">
              <a:latin typeface="Tahoma" panose="020B0604030504040204" pitchFamily="34" charset="0"/>
              <a:ea typeface="Tahoma" panose="020B0604030504040204" pitchFamily="34" charset="0"/>
              <a:cs typeface="Tahoma" panose="020B0604030504040204" pitchFamily="34" charset="0"/>
            </a:endParaRPr>
          </a:p>
        </p:txBody>
      </p:sp>
      <p:sp>
        <p:nvSpPr>
          <p:cNvPr id="35" name="กล่องข้อความ 24"/>
          <p:cNvSpPr txBox="1"/>
          <p:nvPr/>
        </p:nvSpPr>
        <p:spPr>
          <a:xfrm>
            <a:off x="5478168" y="4964866"/>
            <a:ext cx="1580632" cy="261610"/>
          </a:xfrm>
          <a:prstGeom prst="rect">
            <a:avLst/>
          </a:prstGeom>
          <a:solidFill>
            <a:schemeClr val="bg1"/>
          </a:solidFill>
        </p:spPr>
        <p:txBody>
          <a:bodyPr wrap="square" rtlCol="0">
            <a:spAutoFit/>
          </a:bodyPr>
          <a:lstStyle/>
          <a:p>
            <a:pPr algn="ctr"/>
            <a:r>
              <a:rPr lang="en-US" sz="1100" dirty="0">
                <a:latin typeface="Tahoma" panose="020B0604030504040204" pitchFamily="34" charset="0"/>
                <a:ea typeface="Tahoma" panose="020B0604030504040204" pitchFamily="34" charset="0"/>
                <a:cs typeface="Tahoma" panose="020B0604030504040204" pitchFamily="34" charset="0"/>
              </a:rPr>
              <a:t>Greenhouses</a:t>
            </a:r>
            <a:endParaRPr lang="th-TH" sz="1100" dirty="0">
              <a:latin typeface="Tahoma" panose="020B0604030504040204" pitchFamily="34" charset="0"/>
              <a:ea typeface="Tahoma" panose="020B0604030504040204" pitchFamily="34" charset="0"/>
              <a:cs typeface="Tahoma" panose="020B0604030504040204" pitchFamily="34" charset="0"/>
            </a:endParaRPr>
          </a:p>
        </p:txBody>
      </p:sp>
      <p:sp>
        <p:nvSpPr>
          <p:cNvPr id="36" name="กล่องข้อความ 24"/>
          <p:cNvSpPr txBox="1"/>
          <p:nvPr/>
        </p:nvSpPr>
        <p:spPr>
          <a:xfrm>
            <a:off x="5772337" y="2877340"/>
            <a:ext cx="1580632" cy="261610"/>
          </a:xfrm>
          <a:prstGeom prst="rect">
            <a:avLst/>
          </a:prstGeom>
          <a:solidFill>
            <a:schemeClr val="bg1"/>
          </a:solidFill>
        </p:spPr>
        <p:txBody>
          <a:bodyPr wrap="square" rtlCol="0">
            <a:spAutoFit/>
          </a:bodyPr>
          <a:lstStyle/>
          <a:p>
            <a:pPr algn="ctr"/>
            <a:r>
              <a:rPr lang="en-US" sz="1100" dirty="0">
                <a:latin typeface="Tahoma" panose="020B0604030504040204" pitchFamily="34" charset="0"/>
                <a:ea typeface="Tahoma" panose="020B0604030504040204" pitchFamily="34" charset="0"/>
                <a:cs typeface="Tahoma" panose="020B0604030504040204" pitchFamily="34" charset="0"/>
              </a:rPr>
              <a:t>Community forest</a:t>
            </a:r>
            <a:endParaRPr lang="th-TH" sz="1100" dirty="0">
              <a:latin typeface="Tahoma" panose="020B0604030504040204" pitchFamily="34" charset="0"/>
              <a:ea typeface="Tahoma" panose="020B0604030504040204" pitchFamily="34" charset="0"/>
              <a:cs typeface="Tahoma" panose="020B0604030504040204" pitchFamily="34" charset="0"/>
            </a:endParaRPr>
          </a:p>
        </p:txBody>
      </p:sp>
      <p:sp>
        <p:nvSpPr>
          <p:cNvPr id="37" name="กล่องข้อความ 24"/>
          <p:cNvSpPr txBox="1"/>
          <p:nvPr/>
        </p:nvSpPr>
        <p:spPr>
          <a:xfrm>
            <a:off x="8774264" y="2296094"/>
            <a:ext cx="1071485" cy="261610"/>
          </a:xfrm>
          <a:prstGeom prst="rect">
            <a:avLst/>
          </a:prstGeom>
          <a:solidFill>
            <a:schemeClr val="bg1"/>
          </a:solidFill>
        </p:spPr>
        <p:txBody>
          <a:bodyPr wrap="square" rtlCol="0">
            <a:spAutoFit/>
          </a:bodyPr>
          <a:lstStyle/>
          <a:p>
            <a:pPr algn="ctr"/>
            <a:r>
              <a:rPr lang="en-US" sz="1100" dirty="0">
                <a:latin typeface="Tahoma" panose="020B0604030504040204" pitchFamily="34" charset="0"/>
                <a:ea typeface="Tahoma" panose="020B0604030504040204" pitchFamily="34" charset="0"/>
                <a:cs typeface="Tahoma" panose="020B0604030504040204" pitchFamily="34" charset="0"/>
              </a:rPr>
              <a:t>Settlement</a:t>
            </a:r>
            <a:endParaRPr lang="th-TH" sz="1100" dirty="0">
              <a:latin typeface="Tahoma" panose="020B0604030504040204" pitchFamily="34" charset="0"/>
              <a:ea typeface="Tahoma" panose="020B0604030504040204" pitchFamily="34" charset="0"/>
              <a:cs typeface="Tahoma" panose="020B0604030504040204" pitchFamily="34" charset="0"/>
            </a:endParaRPr>
          </a:p>
        </p:txBody>
      </p:sp>
      <p:sp>
        <p:nvSpPr>
          <p:cNvPr id="39" name="กล่องข้อความ 24"/>
          <p:cNvSpPr txBox="1"/>
          <p:nvPr/>
        </p:nvSpPr>
        <p:spPr>
          <a:xfrm>
            <a:off x="9422849" y="1232837"/>
            <a:ext cx="1580632" cy="430887"/>
          </a:xfrm>
          <a:prstGeom prst="rect">
            <a:avLst/>
          </a:prstGeom>
          <a:solidFill>
            <a:schemeClr val="bg1"/>
          </a:solidFill>
        </p:spPr>
        <p:txBody>
          <a:bodyPr wrap="square" rtlCol="0">
            <a:spAutoFit/>
          </a:bodyPr>
          <a:lstStyle/>
          <a:p>
            <a:pPr algn="ctr"/>
            <a:r>
              <a:rPr lang="en-US" sz="1100" dirty="0">
                <a:latin typeface="Tahoma" panose="020B0604030504040204" pitchFamily="34" charset="0"/>
                <a:ea typeface="Tahoma" panose="020B0604030504040204" pitchFamily="34" charset="0"/>
                <a:cs typeface="Tahoma" panose="020B0604030504040204" pitchFamily="34" charset="0"/>
              </a:rPr>
              <a:t>Replanted watershed forest</a:t>
            </a:r>
            <a:endParaRPr lang="th-TH" sz="1100" dirty="0">
              <a:latin typeface="Tahoma" panose="020B0604030504040204" pitchFamily="34" charset="0"/>
              <a:ea typeface="Tahoma" panose="020B0604030504040204" pitchFamily="34" charset="0"/>
              <a:cs typeface="Tahoma" panose="020B0604030504040204" pitchFamily="34" charset="0"/>
            </a:endParaRPr>
          </a:p>
        </p:txBody>
      </p:sp>
      <p:sp>
        <p:nvSpPr>
          <p:cNvPr id="40" name="กล่องข้อความ 24"/>
          <p:cNvSpPr txBox="1"/>
          <p:nvPr/>
        </p:nvSpPr>
        <p:spPr>
          <a:xfrm>
            <a:off x="10919637" y="1766982"/>
            <a:ext cx="1272363" cy="430887"/>
          </a:xfrm>
          <a:prstGeom prst="rect">
            <a:avLst/>
          </a:prstGeom>
          <a:solidFill>
            <a:schemeClr val="bg1"/>
          </a:solidFill>
        </p:spPr>
        <p:txBody>
          <a:bodyPr wrap="square" rtlCol="0">
            <a:spAutoFit/>
          </a:bodyPr>
          <a:lstStyle/>
          <a:p>
            <a:pPr algn="ctr"/>
            <a:r>
              <a:rPr lang="en-US" sz="1100" dirty="0">
                <a:latin typeface="Tahoma" panose="020B0604030504040204" pitchFamily="34" charset="0"/>
                <a:ea typeface="Tahoma" panose="020B0604030504040204" pitchFamily="34" charset="0"/>
                <a:cs typeface="Tahoma" panose="020B0604030504040204" pitchFamily="34" charset="0"/>
              </a:rPr>
              <a:t>Buffer zone forest</a:t>
            </a:r>
            <a:endParaRPr lang="th-TH" sz="1100" dirty="0">
              <a:latin typeface="Tahoma" panose="020B0604030504040204" pitchFamily="34" charset="0"/>
              <a:ea typeface="Tahoma" panose="020B0604030504040204" pitchFamily="34" charset="0"/>
              <a:cs typeface="Tahoma" panose="020B0604030504040204" pitchFamily="34" charset="0"/>
            </a:endParaRPr>
          </a:p>
        </p:txBody>
      </p:sp>
      <p:sp>
        <p:nvSpPr>
          <p:cNvPr id="41" name="กล่องข้อความ 24"/>
          <p:cNvSpPr txBox="1"/>
          <p:nvPr/>
        </p:nvSpPr>
        <p:spPr>
          <a:xfrm>
            <a:off x="9539807" y="6212418"/>
            <a:ext cx="2216258" cy="261610"/>
          </a:xfrm>
          <a:prstGeom prst="rect">
            <a:avLst/>
          </a:prstGeom>
          <a:solidFill>
            <a:schemeClr val="accent4">
              <a:lumMod val="40000"/>
              <a:lumOff val="60000"/>
            </a:schemeClr>
          </a:solidFill>
        </p:spPr>
        <p:txBody>
          <a:bodyPr wrap="square" rtlCol="0">
            <a:spAutoFit/>
          </a:bodyPr>
          <a:lstStyle/>
          <a:p>
            <a:pPr algn="ctr"/>
            <a:r>
              <a:rPr lang="en-US" sz="1100" dirty="0">
                <a:latin typeface="Tahoma" panose="020B0604030504040204" pitchFamily="34" charset="0"/>
                <a:ea typeface="Tahoma" panose="020B0604030504040204" pitchFamily="34" charset="0"/>
                <a:cs typeface="Tahoma" panose="020B0604030504040204" pitchFamily="34" charset="0"/>
              </a:rPr>
              <a:t>Aerial photograph 2019</a:t>
            </a:r>
            <a:endParaRPr lang="th-TH" sz="1100" dirty="0">
              <a:latin typeface="Tahoma" panose="020B0604030504040204" pitchFamily="34" charset="0"/>
              <a:ea typeface="Tahoma" panose="020B0604030504040204" pitchFamily="34" charset="0"/>
              <a:cs typeface="Tahoma" panose="020B0604030504040204" pitchFamily="34" charset="0"/>
            </a:endParaRPr>
          </a:p>
        </p:txBody>
      </p:sp>
      <p:sp>
        <p:nvSpPr>
          <p:cNvPr id="42" name="กล่องข้อความ 24"/>
          <p:cNvSpPr txBox="1"/>
          <p:nvPr/>
        </p:nvSpPr>
        <p:spPr>
          <a:xfrm>
            <a:off x="452513" y="2114269"/>
            <a:ext cx="1376287" cy="553998"/>
          </a:xfrm>
          <a:prstGeom prst="rect">
            <a:avLst/>
          </a:prstGeom>
          <a:solidFill>
            <a:schemeClr val="bg1"/>
          </a:solidFill>
        </p:spPr>
        <p:txBody>
          <a:bodyPr wrap="square" rtlCol="0" anchor="ctr">
            <a:spAutoFit/>
          </a:bodyPr>
          <a:lstStyle/>
          <a:p>
            <a:pPr algn="ctr"/>
            <a:r>
              <a:rPr lang="en-US" sz="1000" dirty="0">
                <a:latin typeface="Tahoma" panose="020B0604030504040204" pitchFamily="34" charset="0"/>
                <a:ea typeface="Tahoma" panose="020B0604030504040204" pitchFamily="34" charset="0"/>
                <a:cs typeface="Tahoma" panose="020B0604030504040204" pitchFamily="34" charset="0"/>
              </a:rPr>
              <a:t>Forest Plantation:    3 Forests for 4 Benefits</a:t>
            </a:r>
            <a:endParaRPr lang="th-TH" sz="1000" dirty="0">
              <a:latin typeface="Tahoma" panose="020B0604030504040204" pitchFamily="34" charset="0"/>
              <a:ea typeface="Tahoma" panose="020B0604030504040204" pitchFamily="34" charset="0"/>
              <a:cs typeface="Tahoma" panose="020B0604030504040204" pitchFamily="34" charset="0"/>
            </a:endParaRPr>
          </a:p>
        </p:txBody>
      </p:sp>
      <p:sp>
        <p:nvSpPr>
          <p:cNvPr id="44" name="กล่องข้อความ 24"/>
          <p:cNvSpPr txBox="1"/>
          <p:nvPr/>
        </p:nvSpPr>
        <p:spPr>
          <a:xfrm>
            <a:off x="10610151" y="4061753"/>
            <a:ext cx="1376287" cy="600164"/>
          </a:xfrm>
          <a:prstGeom prst="rect">
            <a:avLst/>
          </a:prstGeom>
          <a:solidFill>
            <a:schemeClr val="bg1"/>
          </a:solidFill>
        </p:spPr>
        <p:txBody>
          <a:bodyPr wrap="square" rtlCol="0" anchor="ctr">
            <a:spAutoFit/>
          </a:bodyPr>
          <a:lstStyle/>
          <a:p>
            <a:pPr algn="ctr"/>
            <a:r>
              <a:rPr lang="en-US" sz="1100" dirty="0">
                <a:latin typeface="Tahoma" panose="020B0604030504040204" pitchFamily="34" charset="0"/>
                <a:ea typeface="Tahoma" panose="020B0604030504040204" pitchFamily="34" charset="0"/>
                <a:cs typeface="Tahoma" panose="020B0604030504040204" pitchFamily="34" charset="0"/>
              </a:rPr>
              <a:t>Forest Plantation:    3 Forests for 4 Benefits</a:t>
            </a:r>
            <a:endParaRPr lang="th-TH" sz="11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92868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1456" y="892195"/>
            <a:ext cx="4439933" cy="5745795"/>
          </a:xfrm>
          <a:prstGeom prst="rect">
            <a:avLst/>
          </a:prstGeom>
          <a:ln>
            <a:solidFill>
              <a:schemeClr val="tx1"/>
            </a:solidFill>
          </a:ln>
        </p:spPr>
      </p:pic>
      <p:sp>
        <p:nvSpPr>
          <p:cNvPr id="4" name="Up Arrow 3"/>
          <p:cNvSpPr/>
          <p:nvPr/>
        </p:nvSpPr>
        <p:spPr>
          <a:xfrm rot="5400000">
            <a:off x="5213614" y="3558772"/>
            <a:ext cx="1297374" cy="444052"/>
          </a:xfrm>
          <a:prstGeom prst="upArrow">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th-TH">
              <a:solidFill>
                <a:prstClr val="white"/>
              </a:solidFill>
            </a:endParaRPr>
          </a:p>
        </p:txBody>
      </p:sp>
      <p:sp>
        <p:nvSpPr>
          <p:cNvPr id="5" name="TextBox 28"/>
          <p:cNvSpPr txBox="1">
            <a:spLocks noChangeArrowheads="1"/>
          </p:cNvSpPr>
          <p:nvPr/>
        </p:nvSpPr>
        <p:spPr bwMode="auto">
          <a:xfrm>
            <a:off x="6353747" y="5391588"/>
            <a:ext cx="4175310" cy="276999"/>
          </a:xfrm>
          <a:prstGeom prst="rect">
            <a:avLst/>
          </a:prstGeom>
          <a:solidFill>
            <a:srgbClr val="92D050"/>
          </a:solidFill>
          <a:ln w="19050">
            <a:solidFill>
              <a:schemeClr val="bg1"/>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cs typeface="Cordia New" panose="020B0304020202020204" pitchFamily="34" charset="-34"/>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Cordia New" panose="020B0304020202020204" pitchFamily="34" charset="-34"/>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Cordia New" panose="020B0304020202020204" pitchFamily="34" charset="-34"/>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Cordia New" panose="020B0304020202020204" pitchFamily="34" charset="-34"/>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Cordia New" panose="020B0304020202020204" pitchFamily="34" charset="-34"/>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Cordia New" panose="020B0304020202020204" pitchFamily="34" charset="-34"/>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Cordia New" panose="020B0304020202020204" pitchFamily="34" charset="-34"/>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Cordia New" panose="020B0304020202020204" pitchFamily="34" charset="-34"/>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Cordia New" panose="020B0304020202020204" pitchFamily="34" charset="-34"/>
              </a:defRPr>
            </a:lvl9pPr>
          </a:lstStyle>
          <a:p>
            <a:pPr algn="ctr" eaLnBrk="1" hangingPunct="1">
              <a:spcBef>
                <a:spcPct val="0"/>
              </a:spcBef>
              <a:buFontTx/>
              <a:buNone/>
            </a:pPr>
            <a:r>
              <a:rPr lang="en-US" altLang="th-TH" sz="1200" b="1" dirty="0">
                <a:solidFill>
                  <a:srgbClr val="000000"/>
                </a:solidFill>
                <a:latin typeface="Tahoma" panose="020B0604030504040204" pitchFamily="34" charset="0"/>
                <a:cs typeface="Tahoma" panose="020B0604030504040204" pitchFamily="34" charset="0"/>
              </a:rPr>
              <a:t>Natural Resources Conservation and Restoration </a:t>
            </a:r>
            <a:endParaRPr lang="th-TH" altLang="th-TH" sz="1200" b="1" dirty="0">
              <a:solidFill>
                <a:srgbClr val="000000"/>
              </a:solidFill>
              <a:latin typeface="Tahoma" panose="020B0604030504040204" pitchFamily="34" charset="0"/>
              <a:cs typeface="Tahoma" panose="020B0604030504040204" pitchFamily="34" charset="0"/>
            </a:endParaRPr>
          </a:p>
        </p:txBody>
      </p:sp>
      <p:sp>
        <p:nvSpPr>
          <p:cNvPr id="6" name="TextBox 25"/>
          <p:cNvSpPr txBox="1">
            <a:spLocks noChangeArrowheads="1"/>
          </p:cNvSpPr>
          <p:nvPr/>
        </p:nvSpPr>
        <p:spPr bwMode="auto">
          <a:xfrm>
            <a:off x="6394804" y="804469"/>
            <a:ext cx="4237844" cy="276999"/>
          </a:xfrm>
          <a:prstGeom prst="rect">
            <a:avLst/>
          </a:prstGeom>
          <a:solidFill>
            <a:srgbClr val="53D2FF"/>
          </a:solidFill>
          <a:ln w="19050">
            <a:solidFill>
              <a:schemeClr val="bg1"/>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cs typeface="Cordia New" panose="020B0304020202020204" pitchFamily="34" charset="-34"/>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Cordia New" panose="020B0304020202020204" pitchFamily="34" charset="-34"/>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Cordia New" panose="020B0304020202020204" pitchFamily="34" charset="-34"/>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Cordia New" panose="020B0304020202020204" pitchFamily="34" charset="-34"/>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Cordia New" panose="020B0304020202020204" pitchFamily="34" charset="-34"/>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Cordia New" panose="020B0304020202020204" pitchFamily="34" charset="-34"/>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Cordia New" panose="020B0304020202020204" pitchFamily="34" charset="-34"/>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Cordia New" panose="020B0304020202020204" pitchFamily="34" charset="-34"/>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Cordia New" panose="020B0304020202020204" pitchFamily="34" charset="-34"/>
              </a:defRPr>
            </a:lvl9pPr>
          </a:lstStyle>
          <a:p>
            <a:pPr algn="ctr" eaLnBrk="1" hangingPunct="1">
              <a:spcBef>
                <a:spcPct val="0"/>
              </a:spcBef>
              <a:buFontTx/>
              <a:buNone/>
            </a:pPr>
            <a:r>
              <a:rPr lang="en-US" altLang="th-TH" sz="1200" b="1" dirty="0">
                <a:solidFill>
                  <a:srgbClr val="000000"/>
                </a:solidFill>
                <a:latin typeface="Tahoma" panose="020B0604030504040204" pitchFamily="34" charset="0"/>
                <a:cs typeface="Tahoma" panose="020B0604030504040204" pitchFamily="34" charset="0"/>
              </a:rPr>
              <a:t>Infrastructure Development</a:t>
            </a:r>
            <a:endParaRPr lang="th-TH" altLang="th-TH" sz="1200" b="1" dirty="0">
              <a:solidFill>
                <a:srgbClr val="000000"/>
              </a:solidFill>
              <a:latin typeface="Tahoma" panose="020B0604030504040204" pitchFamily="34" charset="0"/>
              <a:cs typeface="Tahoma" panose="020B0604030504040204" pitchFamily="34" charset="0"/>
            </a:endParaRPr>
          </a:p>
        </p:txBody>
      </p:sp>
      <p:sp>
        <p:nvSpPr>
          <p:cNvPr id="7" name="TextBox 26"/>
          <p:cNvSpPr txBox="1">
            <a:spLocks noChangeArrowheads="1"/>
          </p:cNvSpPr>
          <p:nvPr/>
        </p:nvSpPr>
        <p:spPr bwMode="auto">
          <a:xfrm>
            <a:off x="6394804" y="2278812"/>
            <a:ext cx="4149612" cy="276999"/>
          </a:xfrm>
          <a:prstGeom prst="rect">
            <a:avLst/>
          </a:prstGeom>
          <a:solidFill>
            <a:srgbClr val="FFFF00"/>
          </a:solidFill>
          <a:ln w="19050">
            <a:solidFill>
              <a:schemeClr val="bg1"/>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cs typeface="Cordia New" panose="020B0304020202020204" pitchFamily="34" charset="-34"/>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cs typeface="Cordia New" panose="020B0304020202020204" pitchFamily="34" charset="-34"/>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cs typeface="Cordia New" panose="020B0304020202020204" pitchFamily="34" charset="-34"/>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Cordia New" panose="020B0304020202020204" pitchFamily="34" charset="-34"/>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Cordia New" panose="020B0304020202020204" pitchFamily="34" charset="-34"/>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Cordia New" panose="020B0304020202020204" pitchFamily="34" charset="-34"/>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Cordia New" panose="020B0304020202020204" pitchFamily="34" charset="-34"/>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Cordia New" panose="020B0304020202020204" pitchFamily="34" charset="-34"/>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Cordia New" panose="020B0304020202020204" pitchFamily="34" charset="-34"/>
              </a:defRPr>
            </a:lvl9pPr>
          </a:lstStyle>
          <a:p>
            <a:pPr algn="ctr" eaLnBrk="1" hangingPunct="1">
              <a:spcBef>
                <a:spcPct val="0"/>
              </a:spcBef>
              <a:buFontTx/>
              <a:buNone/>
            </a:pPr>
            <a:r>
              <a:rPr lang="en-US" altLang="th-TH" sz="1200" b="1" dirty="0">
                <a:solidFill>
                  <a:srgbClr val="000000"/>
                </a:solidFill>
                <a:latin typeface="Tahoma" panose="020B0604030504040204" pitchFamily="34" charset="0"/>
                <a:cs typeface="Tahoma" panose="020B0604030504040204" pitchFamily="34" charset="0"/>
              </a:rPr>
              <a:t>Agricultural Extension</a:t>
            </a:r>
            <a:endParaRPr lang="th-TH" altLang="th-TH" sz="1200" b="1" dirty="0">
              <a:solidFill>
                <a:srgbClr val="000000"/>
              </a:solidFill>
              <a:latin typeface="Tahoma" panose="020B0604030504040204" pitchFamily="34" charset="0"/>
              <a:cs typeface="Tahoma" panose="020B0604030504040204" pitchFamily="34" charset="0"/>
            </a:endParaRPr>
          </a:p>
        </p:txBody>
      </p:sp>
      <p:sp>
        <p:nvSpPr>
          <p:cNvPr id="8" name="TextBox 7"/>
          <p:cNvSpPr txBox="1"/>
          <p:nvPr/>
        </p:nvSpPr>
        <p:spPr>
          <a:xfrm>
            <a:off x="6394804" y="3842166"/>
            <a:ext cx="4134253" cy="276999"/>
          </a:xfrm>
          <a:prstGeom prst="rect">
            <a:avLst/>
          </a:prstGeom>
          <a:solidFill>
            <a:schemeClr val="accent6">
              <a:lumMod val="40000"/>
              <a:lumOff val="60000"/>
            </a:schemeClr>
          </a:solidFill>
          <a:ln w="19050">
            <a:solidFill>
              <a:schemeClr val="bg1"/>
            </a:solidFill>
          </a:ln>
        </p:spPr>
        <p:txBody>
          <a:bodyPr wrap="square">
            <a:spAutoFit/>
          </a:bodyPr>
          <a:lstStyle/>
          <a:p>
            <a:pPr algn="ctr" eaLnBrk="1" hangingPunct="1">
              <a:defRPr/>
            </a:pPr>
            <a:r>
              <a:rPr lang="en-US" sz="1200" b="1" dirty="0">
                <a:solidFill>
                  <a:prstClr val="black"/>
                </a:solidFill>
                <a:latin typeface="Tahoma" panose="020B0604030504040204" pitchFamily="34" charset="0"/>
                <a:ea typeface="Tahoma" panose="020B0604030504040204" pitchFamily="34" charset="0"/>
                <a:cs typeface="Tahoma" panose="020B0604030504040204" pitchFamily="34" charset="0"/>
              </a:rPr>
              <a:t>Farmer’s Institute and Marketing</a:t>
            </a:r>
            <a:endParaRPr lang="th-TH" sz="1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4803" y="2660298"/>
            <a:ext cx="1319668" cy="879779"/>
          </a:xfrm>
          <a:prstGeom prst="rect">
            <a:avLst/>
          </a:prstGeom>
        </p:spPr>
      </p:pic>
      <p:pic>
        <p:nvPicPr>
          <p:cNvPr id="11" name="Picture 2" descr="D:\ปางแดงใน ปี 60\0. รูปกิจกรรม\1 ตุลาคม - พฤศจิกายน\IMG_467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1" y="5750200"/>
            <a:ext cx="1079999" cy="72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D:\ปางแดงในปี 58\1. รูปกิจกรรม ปี 58\3 ธันวาคม  57\DSC0199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43812" y="4220097"/>
            <a:ext cx="1342250" cy="89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00256" y="5763848"/>
            <a:ext cx="1080000" cy="720000"/>
          </a:xfrm>
          <a:prstGeom prst="rect">
            <a:avLst/>
          </a:prstGeom>
        </p:spPr>
      </p:pic>
      <p:pic>
        <p:nvPicPr>
          <p:cNvPr id="17" name="Picture 7" descr="D:\ปางแดงในปี 58\1. รูปกิจกรรม ปี 58\6 มีนาคม 58\รูปเดือนมีนาคม\DSC0320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48129" y="5750964"/>
            <a:ext cx="1085173" cy="7200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8472265" y="6511347"/>
            <a:ext cx="942975" cy="369332"/>
          </a:xfrm>
          <a:prstGeom prst="rect">
            <a:avLst/>
          </a:prstGeom>
          <a:solidFill>
            <a:schemeClr val="bg1">
              <a:alpha val="10000"/>
            </a:schemeClr>
          </a:solidFill>
          <a:ln>
            <a:noFill/>
          </a:ln>
        </p:spPr>
        <p:style>
          <a:lnRef idx="1">
            <a:schemeClr val="accent1"/>
          </a:lnRef>
          <a:fillRef idx="2">
            <a:schemeClr val="accent1"/>
          </a:fillRef>
          <a:effectRef idx="1">
            <a:schemeClr val="accent1"/>
          </a:effectRef>
          <a:fontRef idx="minor">
            <a:schemeClr val="dk1"/>
          </a:fontRef>
        </p:style>
        <p:txBody>
          <a:bodyPr>
            <a:spAutoFit/>
          </a:bodyPr>
          <a:lstStyle/>
          <a:p>
            <a:pPr algn="ctr" eaLnBrk="1" hangingPunct="1">
              <a:defRPr/>
            </a:pPr>
            <a:r>
              <a:rPr lang="en-US" sz="900" dirty="0">
                <a:solidFill>
                  <a:prstClr val="black"/>
                </a:solidFill>
                <a:latin typeface="Tahoma" panose="020B0604030504040204" pitchFamily="34" charset="0"/>
                <a:ea typeface="Tahoma" panose="020B0604030504040204" pitchFamily="34" charset="0"/>
                <a:cs typeface="Tahoma" panose="020B0604030504040204" pitchFamily="34" charset="0"/>
              </a:rPr>
              <a:t>Community Forest</a:t>
            </a:r>
            <a:endParaRPr lang="th-TH" sz="9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a:off x="7248129" y="6511347"/>
            <a:ext cx="942975" cy="230832"/>
          </a:xfrm>
          <a:prstGeom prst="rect">
            <a:avLst/>
          </a:prstGeom>
          <a:solidFill>
            <a:schemeClr val="bg1">
              <a:alpha val="10000"/>
            </a:schemeClr>
          </a:solidFill>
          <a:ln>
            <a:noFill/>
          </a:ln>
        </p:spPr>
        <p:style>
          <a:lnRef idx="1">
            <a:schemeClr val="accent1"/>
          </a:lnRef>
          <a:fillRef idx="2">
            <a:schemeClr val="accent1"/>
          </a:fillRef>
          <a:effectRef idx="1">
            <a:schemeClr val="accent1"/>
          </a:effectRef>
          <a:fontRef idx="minor">
            <a:schemeClr val="dk1"/>
          </a:fontRef>
        </p:style>
        <p:txBody>
          <a:bodyPr>
            <a:spAutoFit/>
          </a:bodyPr>
          <a:lstStyle/>
          <a:p>
            <a:pPr algn="ctr" eaLnBrk="1" hangingPunct="1">
              <a:defRPr/>
            </a:pPr>
            <a:r>
              <a:rPr lang="en-US" sz="900" dirty="0">
                <a:solidFill>
                  <a:prstClr val="black"/>
                </a:solidFill>
                <a:latin typeface="Tahoma" panose="020B0604030504040204" pitchFamily="34" charset="0"/>
                <a:ea typeface="Tahoma" panose="020B0604030504040204" pitchFamily="34" charset="0"/>
                <a:cs typeface="Tahoma" panose="020B0604030504040204" pitchFamily="34" charset="0"/>
              </a:rPr>
              <a:t>Firebreaks</a:t>
            </a:r>
            <a:endParaRPr lang="th-TH" sz="9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a:off x="5951984" y="6511347"/>
            <a:ext cx="1301194" cy="369332"/>
          </a:xfrm>
          <a:prstGeom prst="rect">
            <a:avLst/>
          </a:prstGeom>
          <a:solidFill>
            <a:schemeClr val="bg1">
              <a:alpha val="10000"/>
            </a:schemeClr>
          </a:solid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eaLnBrk="1" hangingPunct="1">
              <a:defRPr/>
            </a:pPr>
            <a:r>
              <a:rPr lang="en-US" sz="900" dirty="0">
                <a:solidFill>
                  <a:prstClr val="black"/>
                </a:solidFill>
                <a:latin typeface="Tahoma" panose="020B0604030504040204" pitchFamily="34" charset="0"/>
                <a:ea typeface="Tahoma" panose="020B0604030504040204" pitchFamily="34" charset="0"/>
                <a:cs typeface="Tahoma" panose="020B0604030504040204" pitchFamily="34" charset="0"/>
              </a:rPr>
              <a:t>Maize-soybean Intercropping</a:t>
            </a:r>
            <a:endParaRPr lang="th-TH" sz="9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21" name="Picture 20" descr="IMG_0845"/>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33200" y="4228461"/>
            <a:ext cx="1357194" cy="895862"/>
          </a:xfrm>
          <a:prstGeom prst="rect">
            <a:avLst/>
          </a:prstGeom>
          <a:noFill/>
          <a:ln>
            <a:noFill/>
          </a:ln>
        </p:spPr>
      </p:pic>
      <p:pic>
        <p:nvPicPr>
          <p:cNvPr id="22" name="Picture 21" descr="D:\ปางแดงในปี 59\5 รูปกิจกรรม  ปี 59\3 ธัมวาคม 58\กล้อง\IMG_7491.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68166" y="2652681"/>
            <a:ext cx="1340008" cy="887395"/>
          </a:xfrm>
          <a:prstGeom prst="rect">
            <a:avLst/>
          </a:prstGeom>
          <a:noFill/>
          <a:ln>
            <a:noFill/>
          </a:ln>
        </p:spPr>
      </p:pic>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74678" y="2633001"/>
            <a:ext cx="1369739" cy="913160"/>
          </a:xfrm>
          <a:prstGeom prst="rect">
            <a:avLst/>
          </a:prstGeom>
        </p:spPr>
      </p:pic>
      <p:pic>
        <p:nvPicPr>
          <p:cNvPr id="26" name="Picture 2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99140" y="1159574"/>
            <a:ext cx="1396401" cy="930934"/>
          </a:xfrm>
          <a:prstGeom prst="rect">
            <a:avLst/>
          </a:prstGeom>
        </p:spPr>
      </p:pic>
      <p:pic>
        <p:nvPicPr>
          <p:cNvPr id="27" name="Picture 26" descr="T:\BE22~1\0514~1\0659~1\5EC43~1\86F1~1\D288~1\FINAL1~1\47AC4~1\950B~1\โครงการพัฒนาแหล่งน้ำบาดานบ้านปางแดงใน.JPG"/>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43565" y="1172971"/>
            <a:ext cx="1336778" cy="916515"/>
          </a:xfrm>
          <a:prstGeom prst="rect">
            <a:avLst/>
          </a:prstGeom>
          <a:noFill/>
          <a:ln>
            <a:noFill/>
          </a:ln>
        </p:spPr>
      </p:pic>
      <p:sp>
        <p:nvSpPr>
          <p:cNvPr id="28" name="TextBox 27"/>
          <p:cNvSpPr txBox="1"/>
          <p:nvPr/>
        </p:nvSpPr>
        <p:spPr>
          <a:xfrm>
            <a:off x="7814930" y="2050192"/>
            <a:ext cx="1381802" cy="230832"/>
          </a:xfrm>
          <a:prstGeom prst="rect">
            <a:avLst/>
          </a:prstGeom>
          <a:solidFill>
            <a:schemeClr val="bg1">
              <a:alpha val="10000"/>
            </a:schemeClr>
          </a:solid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eaLnBrk="1" hangingPunct="1">
              <a:defRPr/>
            </a:pPr>
            <a:r>
              <a:rPr lang="en-US" sz="900" dirty="0">
                <a:solidFill>
                  <a:prstClr val="black"/>
                </a:solidFill>
                <a:latin typeface="Tahoma" panose="020B0604030504040204" pitchFamily="34" charset="0"/>
                <a:ea typeface="Tahoma" panose="020B0604030504040204" pitchFamily="34" charset="0"/>
                <a:cs typeface="Tahoma" panose="020B0604030504040204" pitchFamily="34" charset="0"/>
              </a:rPr>
              <a:t>Electricity/Groundwater</a:t>
            </a:r>
            <a:endParaRPr lang="th-TH" sz="9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9" name="TextBox 28"/>
          <p:cNvSpPr txBox="1"/>
          <p:nvPr/>
        </p:nvSpPr>
        <p:spPr>
          <a:xfrm>
            <a:off x="6635750" y="2038172"/>
            <a:ext cx="1264624" cy="230832"/>
          </a:xfrm>
          <a:prstGeom prst="rect">
            <a:avLst/>
          </a:prstGeom>
          <a:solidFill>
            <a:schemeClr val="bg1">
              <a:alpha val="10000"/>
            </a:schemeClr>
          </a:solid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eaLnBrk="1" hangingPunct="1">
              <a:defRPr/>
            </a:pPr>
            <a:r>
              <a:rPr lang="en-US" sz="900" dirty="0">
                <a:solidFill>
                  <a:prstClr val="black"/>
                </a:solidFill>
                <a:latin typeface="Tahoma" panose="020B0604030504040204" pitchFamily="34" charset="0"/>
                <a:ea typeface="Tahoma" panose="020B0604030504040204" pitchFamily="34" charset="0"/>
                <a:cs typeface="Tahoma" panose="020B0604030504040204" pitchFamily="34" charset="0"/>
              </a:rPr>
              <a:t>Irrigation System</a:t>
            </a:r>
            <a:endParaRPr lang="th-TH" sz="9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1" name="TextBox 30"/>
          <p:cNvSpPr txBox="1"/>
          <p:nvPr/>
        </p:nvSpPr>
        <p:spPr>
          <a:xfrm>
            <a:off x="9133579" y="3481626"/>
            <a:ext cx="2243258" cy="369332"/>
          </a:xfrm>
          <a:prstGeom prst="rect">
            <a:avLst/>
          </a:prstGeom>
          <a:solidFill>
            <a:schemeClr val="bg1">
              <a:alpha val="10000"/>
            </a:schemeClr>
          </a:solid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eaLnBrk="1" hangingPunct="1">
              <a:defRPr/>
            </a:pPr>
            <a:r>
              <a:rPr lang="en-US" sz="900" dirty="0">
                <a:solidFill>
                  <a:prstClr val="black"/>
                </a:solidFill>
                <a:latin typeface="Tahoma" panose="020B0604030504040204" pitchFamily="34" charset="0"/>
                <a:ea typeface="Tahoma" panose="020B0604030504040204" pitchFamily="34" charset="0"/>
                <a:cs typeface="Tahoma" panose="020B0604030504040204" pitchFamily="34" charset="0"/>
              </a:rPr>
              <a:t>Greenhouse vegetables/</a:t>
            </a:r>
          </a:p>
          <a:p>
            <a:pPr eaLnBrk="1" hangingPunct="1">
              <a:defRPr/>
            </a:pPr>
            <a:r>
              <a:rPr lang="en-US" sz="900" dirty="0">
                <a:solidFill>
                  <a:prstClr val="black"/>
                </a:solidFill>
                <a:latin typeface="Tahoma" panose="020B0604030504040204" pitchFamily="34" charset="0"/>
                <a:ea typeface="Tahoma" panose="020B0604030504040204" pitchFamily="34" charset="0"/>
                <a:cs typeface="Tahoma" panose="020B0604030504040204" pitchFamily="34" charset="0"/>
              </a:rPr>
              <a:t>Perennial Fruit Trees</a:t>
            </a:r>
            <a:endParaRPr lang="th-TH" sz="9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2" name="TextBox 31"/>
          <p:cNvSpPr txBox="1"/>
          <p:nvPr/>
        </p:nvSpPr>
        <p:spPr>
          <a:xfrm>
            <a:off x="7863529" y="3569197"/>
            <a:ext cx="1264624" cy="230832"/>
          </a:xfrm>
          <a:prstGeom prst="rect">
            <a:avLst/>
          </a:prstGeom>
          <a:solidFill>
            <a:schemeClr val="bg1">
              <a:alpha val="10000"/>
            </a:schemeClr>
          </a:solid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eaLnBrk="1" hangingPunct="1">
              <a:defRPr/>
            </a:pPr>
            <a:r>
              <a:rPr lang="en-US" sz="900" dirty="0">
                <a:solidFill>
                  <a:prstClr val="black"/>
                </a:solidFill>
                <a:latin typeface="Tahoma" panose="020B0604030504040204" pitchFamily="34" charset="0"/>
                <a:ea typeface="Tahoma" panose="020B0604030504040204" pitchFamily="34" charset="0"/>
                <a:cs typeface="Tahoma" panose="020B0604030504040204" pitchFamily="34" charset="0"/>
              </a:rPr>
              <a:t>Grapes</a:t>
            </a:r>
            <a:endParaRPr lang="th-TH" sz="9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3" name="TextBox 32"/>
          <p:cNvSpPr txBox="1"/>
          <p:nvPr/>
        </p:nvSpPr>
        <p:spPr>
          <a:xfrm>
            <a:off x="6166884" y="3569196"/>
            <a:ext cx="1580854" cy="230832"/>
          </a:xfrm>
          <a:prstGeom prst="rect">
            <a:avLst/>
          </a:prstGeom>
          <a:solidFill>
            <a:schemeClr val="bg1">
              <a:alpha val="10000"/>
            </a:schemeClr>
          </a:solid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eaLnBrk="1" hangingPunct="1">
              <a:defRPr/>
            </a:pPr>
            <a:r>
              <a:rPr lang="en-US" sz="900" dirty="0">
                <a:solidFill>
                  <a:prstClr val="black"/>
                </a:solidFill>
                <a:latin typeface="Tahoma" panose="020B0604030504040204" pitchFamily="34" charset="0"/>
                <a:ea typeface="Tahoma" panose="020B0604030504040204" pitchFamily="34" charset="0"/>
                <a:cs typeface="Tahoma" panose="020B0604030504040204" pitchFamily="34" charset="0"/>
              </a:rPr>
              <a:t>Agricultural System</a:t>
            </a:r>
            <a:endParaRPr lang="th-TH" sz="9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4" name="TextBox 33"/>
          <p:cNvSpPr txBox="1"/>
          <p:nvPr/>
        </p:nvSpPr>
        <p:spPr>
          <a:xfrm>
            <a:off x="9122735" y="5110886"/>
            <a:ext cx="1722474" cy="230832"/>
          </a:xfrm>
          <a:prstGeom prst="rect">
            <a:avLst/>
          </a:prstGeom>
          <a:solidFill>
            <a:schemeClr val="bg1">
              <a:alpha val="10000"/>
            </a:schemeClr>
          </a:solid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eaLnBrk="1" hangingPunct="1">
              <a:defRPr/>
            </a:pPr>
            <a:r>
              <a:rPr lang="en-US" sz="900" dirty="0">
                <a:solidFill>
                  <a:prstClr val="black"/>
                </a:solidFill>
                <a:latin typeface="Tahoma" panose="020B0604030504040204" pitchFamily="34" charset="0"/>
                <a:ea typeface="Tahoma" panose="020B0604030504040204" pitchFamily="34" charset="0"/>
                <a:cs typeface="Tahoma" panose="020B0604030504040204" pitchFamily="34" charset="0"/>
              </a:rPr>
              <a:t>Self-sustained Communities</a:t>
            </a:r>
            <a:endParaRPr lang="th-TH" sz="9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TextBox 34"/>
          <p:cNvSpPr txBox="1"/>
          <p:nvPr/>
        </p:nvSpPr>
        <p:spPr>
          <a:xfrm>
            <a:off x="6240015" y="5109131"/>
            <a:ext cx="1596179" cy="230832"/>
          </a:xfrm>
          <a:prstGeom prst="rect">
            <a:avLst/>
          </a:prstGeom>
          <a:solidFill>
            <a:schemeClr val="bg1">
              <a:alpha val="10000"/>
            </a:schemeClr>
          </a:solid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eaLnBrk="1" hangingPunct="1">
              <a:defRPr/>
            </a:pPr>
            <a:r>
              <a:rPr lang="en-US" sz="900" dirty="0">
                <a:solidFill>
                  <a:prstClr val="black"/>
                </a:solidFill>
                <a:latin typeface="Tahoma" panose="020B0604030504040204" pitchFamily="34" charset="0"/>
                <a:ea typeface="Tahoma" panose="020B0604030504040204" pitchFamily="34" charset="0"/>
                <a:cs typeface="Tahoma" panose="020B0604030504040204" pitchFamily="34" charset="0"/>
              </a:rPr>
              <a:t>Post-harvest Management</a:t>
            </a:r>
            <a:endParaRPr lang="th-TH" sz="9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6" name="TextBox 35"/>
          <p:cNvSpPr txBox="1"/>
          <p:nvPr/>
        </p:nvSpPr>
        <p:spPr>
          <a:xfrm>
            <a:off x="7824192" y="5100766"/>
            <a:ext cx="1261870" cy="230832"/>
          </a:xfrm>
          <a:prstGeom prst="rect">
            <a:avLst/>
          </a:prstGeom>
          <a:solidFill>
            <a:schemeClr val="bg1">
              <a:alpha val="10000"/>
            </a:schemeClr>
          </a:solid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eaLnBrk="1" hangingPunct="1">
              <a:defRPr/>
            </a:pPr>
            <a:r>
              <a:rPr lang="en-US" sz="900" dirty="0">
                <a:solidFill>
                  <a:prstClr val="black"/>
                </a:solidFill>
                <a:latin typeface="Tahoma" panose="020B0604030504040204" pitchFamily="34" charset="0"/>
                <a:ea typeface="Tahoma" panose="020B0604030504040204" pitchFamily="34" charset="0"/>
                <a:cs typeface="Tahoma" panose="020B0604030504040204" pitchFamily="34" charset="0"/>
              </a:rPr>
              <a:t>Co-operative Groups</a:t>
            </a:r>
            <a:endParaRPr lang="th-TH" sz="9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37" name="Picture 3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50558" y="4205325"/>
            <a:ext cx="1378499" cy="918999"/>
          </a:xfrm>
          <a:prstGeom prst="rect">
            <a:avLst/>
          </a:prstGeom>
        </p:spPr>
      </p:pic>
      <p:pic>
        <p:nvPicPr>
          <p:cNvPr id="39" name="Content Placeholder 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39262" y="1154869"/>
            <a:ext cx="1401926" cy="934617"/>
          </a:xfrm>
          <a:prstGeom prst="rect">
            <a:avLst/>
          </a:prstGeom>
        </p:spPr>
      </p:pic>
      <p:sp>
        <p:nvSpPr>
          <p:cNvPr id="40" name="TextBox 39"/>
          <p:cNvSpPr txBox="1"/>
          <p:nvPr/>
        </p:nvSpPr>
        <p:spPr>
          <a:xfrm>
            <a:off x="9115018" y="2073178"/>
            <a:ext cx="1655765" cy="230832"/>
          </a:xfrm>
          <a:prstGeom prst="rect">
            <a:avLst/>
          </a:prstGeom>
          <a:solidFill>
            <a:schemeClr val="bg1">
              <a:alpha val="10000"/>
            </a:schemeClr>
          </a:solid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r" eaLnBrk="1" hangingPunct="1">
              <a:defRPr/>
            </a:pPr>
            <a:r>
              <a:rPr lang="en-US" sz="900" dirty="0">
                <a:solidFill>
                  <a:prstClr val="black"/>
                </a:solidFill>
                <a:latin typeface="Tahoma" panose="020B0604030504040204" pitchFamily="34" charset="0"/>
                <a:ea typeface="Tahoma" panose="020B0604030504040204" pitchFamily="34" charset="0"/>
                <a:cs typeface="Tahoma" panose="020B0604030504040204" pitchFamily="34" charset="0"/>
              </a:rPr>
              <a:t>Soil and Water Conservation</a:t>
            </a:r>
            <a:endParaRPr lang="th-TH" sz="9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38" name="Picture 37" descr="13710687_10206245987778701_7539687585834660977_o.jpg"/>
          <p:cNvPicPr>
            <a:picLocks noChangeAspect="1"/>
          </p:cNvPicPr>
          <p:nvPr/>
        </p:nvPicPr>
        <p:blipFill>
          <a:blip r:embed="rId15" cstate="print"/>
          <a:stretch>
            <a:fillRect/>
          </a:stretch>
        </p:blipFill>
        <p:spPr>
          <a:xfrm>
            <a:off x="9552384" y="5791267"/>
            <a:ext cx="1080264" cy="720080"/>
          </a:xfrm>
          <a:prstGeom prst="rect">
            <a:avLst/>
          </a:prstGeom>
        </p:spPr>
      </p:pic>
      <p:sp>
        <p:nvSpPr>
          <p:cNvPr id="41" name="TextBox 40"/>
          <p:cNvSpPr txBox="1"/>
          <p:nvPr/>
        </p:nvSpPr>
        <p:spPr>
          <a:xfrm>
            <a:off x="9480377" y="6511347"/>
            <a:ext cx="942975" cy="230832"/>
          </a:xfrm>
          <a:prstGeom prst="rect">
            <a:avLst/>
          </a:prstGeom>
          <a:solidFill>
            <a:schemeClr val="bg1">
              <a:alpha val="10000"/>
            </a:schemeClr>
          </a:solidFill>
          <a:ln>
            <a:noFill/>
          </a:ln>
        </p:spPr>
        <p:style>
          <a:lnRef idx="1">
            <a:schemeClr val="accent1"/>
          </a:lnRef>
          <a:fillRef idx="2">
            <a:schemeClr val="accent1"/>
          </a:fillRef>
          <a:effectRef idx="1">
            <a:schemeClr val="accent1"/>
          </a:effectRef>
          <a:fontRef idx="minor">
            <a:schemeClr val="dk1"/>
          </a:fontRef>
        </p:style>
        <p:txBody>
          <a:bodyPr>
            <a:spAutoFit/>
          </a:bodyPr>
          <a:lstStyle/>
          <a:p>
            <a:pPr algn="ctr" eaLnBrk="1" hangingPunct="1">
              <a:defRPr/>
            </a:pPr>
            <a:r>
              <a:rPr lang="en-US" sz="900" dirty="0">
                <a:solidFill>
                  <a:prstClr val="black"/>
                </a:solidFill>
                <a:latin typeface="Tahoma" panose="020B0604030504040204" pitchFamily="34" charset="0"/>
                <a:ea typeface="Tahoma" panose="020B0604030504040204" pitchFamily="34" charset="0"/>
                <a:cs typeface="Tahoma" panose="020B0604030504040204" pitchFamily="34" charset="0"/>
              </a:rPr>
              <a:t>   Check Dams</a:t>
            </a:r>
            <a:endParaRPr lang="th-TH" sz="9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2" name="Rectangle 2"/>
          <p:cNvSpPr txBox="1">
            <a:spLocks noChangeArrowheads="1"/>
          </p:cNvSpPr>
          <p:nvPr/>
        </p:nvSpPr>
        <p:spPr bwMode="auto">
          <a:xfrm>
            <a:off x="0" y="0"/>
            <a:ext cx="12192000" cy="763588"/>
          </a:xfrm>
          <a:prstGeom prst="rect">
            <a:avLst/>
          </a:prstGeom>
          <a:solidFill>
            <a:srgbClr val="0070C0"/>
          </a:solidFill>
          <a:ln w="9525">
            <a:noFill/>
            <a:miter lim="800000"/>
            <a:headEnd/>
            <a:tailEnd/>
          </a:ln>
          <a:effectLst/>
        </p:spPr>
        <p:txBody>
          <a:bodyPr anchor="ctr"/>
          <a:lstStyle/>
          <a:p>
            <a:pPr marL="514350" indent="-514350" algn="ctr">
              <a:defRPr/>
            </a:pPr>
            <a:r>
              <a:rPr lang="en-US" sz="2000" b="1" dirty="0">
                <a:solidFill>
                  <a:schemeClr val="bg1"/>
                </a:solidFill>
                <a:latin typeface="Tahoma" pitchFamily="34" charset="0"/>
                <a:ea typeface="Tahoma" pitchFamily="34" charset="0"/>
                <a:cs typeface="Tahoma" pitchFamily="34" charset="0"/>
              </a:rPr>
              <a:t>Development Results: Balanced Development</a:t>
            </a:r>
            <a:endParaRPr lang="th-TH" sz="2000" b="1" dirty="0">
              <a:solidFill>
                <a:schemeClr val="bg1"/>
              </a:solidFill>
              <a:latin typeface="Tahoma" pitchFamily="34" charset="0"/>
              <a:ea typeface="Tahoma" pitchFamily="34" charset="0"/>
              <a:cs typeface="Tahoma" pitchFamily="34" charset="0"/>
            </a:endParaRPr>
          </a:p>
          <a:p>
            <a:pPr marL="514350" indent="-514350" algn="ctr">
              <a:defRPr/>
            </a:pPr>
            <a:r>
              <a:rPr lang="th-TH" sz="1800" dirty="0">
                <a:solidFill>
                  <a:schemeClr val="bg1"/>
                </a:solidFill>
                <a:latin typeface="Tahoma" pitchFamily="34" charset="0"/>
                <a:ea typeface="Tahoma" pitchFamily="34" charset="0"/>
                <a:cs typeface="Tahoma" pitchFamily="34" charset="0"/>
              </a:rPr>
              <a:t>(</a:t>
            </a:r>
            <a:r>
              <a:rPr lang="en-US" sz="1800" dirty="0">
                <a:solidFill>
                  <a:schemeClr val="bg1"/>
                </a:solidFill>
                <a:latin typeface="Tahoma" pitchFamily="34" charset="0"/>
                <a:ea typeface="Tahoma" pitchFamily="34" charset="0"/>
                <a:cs typeface="Tahoma" pitchFamily="34" charset="0"/>
              </a:rPr>
              <a:t>Pang Dang </a:t>
            </a:r>
            <a:r>
              <a:rPr lang="en-US" sz="1800" dirty="0" err="1">
                <a:solidFill>
                  <a:schemeClr val="bg1"/>
                </a:solidFill>
                <a:latin typeface="Tahoma" pitchFamily="34" charset="0"/>
                <a:ea typeface="Tahoma" pitchFamily="34" charset="0"/>
                <a:cs typeface="Tahoma" pitchFamily="34" charset="0"/>
              </a:rPr>
              <a:t>Nai</a:t>
            </a:r>
            <a:r>
              <a:rPr lang="en-US" sz="1800" dirty="0">
                <a:solidFill>
                  <a:schemeClr val="bg1"/>
                </a:solidFill>
                <a:latin typeface="Tahoma" pitchFamily="34" charset="0"/>
                <a:ea typeface="Tahoma" pitchFamily="34" charset="0"/>
                <a:cs typeface="Tahoma" pitchFamily="34" charset="0"/>
              </a:rPr>
              <a:t> Highland Development Project Using Royal Project System</a:t>
            </a:r>
            <a:r>
              <a:rPr lang="th-TH" sz="1800" dirty="0">
                <a:solidFill>
                  <a:schemeClr val="bg1"/>
                </a:solidFill>
                <a:latin typeface="Tahoma" pitchFamily="34" charset="0"/>
                <a:ea typeface="Tahoma" pitchFamily="34" charset="0"/>
                <a:cs typeface="Tahoma" pitchFamily="34" charset="0"/>
              </a:rPr>
              <a:t>)</a:t>
            </a:r>
          </a:p>
        </p:txBody>
      </p:sp>
    </p:spTree>
    <p:extLst>
      <p:ext uri="{BB962C8B-B14F-4D97-AF65-F5344CB8AC3E}">
        <p14:creationId xmlns:p14="http://schemas.microsoft.com/office/powerpoint/2010/main" val="2008811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901" name="Picture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10877" y="3857888"/>
            <a:ext cx="2863850"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4" name="Picture 1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20402" y="1658942"/>
            <a:ext cx="2854325" cy="194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0" y="22225"/>
            <a:ext cx="12192000" cy="1015663"/>
          </a:xfrm>
          <a:prstGeom prst="rect">
            <a:avLst/>
          </a:prstGeom>
          <a:solidFill>
            <a:srgbClr val="0070C0"/>
          </a:solidFill>
        </p:spPr>
        <p:style>
          <a:lnRef idx="1">
            <a:schemeClr val="accent3"/>
          </a:lnRef>
          <a:fillRef idx="2">
            <a:schemeClr val="accent3"/>
          </a:fillRef>
          <a:effectRef idx="1">
            <a:schemeClr val="accent3"/>
          </a:effectRef>
          <a:fontRef idx="minor">
            <a:schemeClr val="dk1"/>
          </a:fontRef>
        </p:style>
        <p:txBody>
          <a:bodyPr>
            <a:spAutoFit/>
          </a:bodyPr>
          <a:lstStyle/>
          <a:p>
            <a:pPr algn="ctr" eaLnBrk="1" fontAlgn="auto" hangingPunct="1">
              <a:spcBef>
                <a:spcPts val="0"/>
              </a:spcBef>
              <a:spcAft>
                <a:spcPts val="0"/>
              </a:spcAft>
              <a:defRPr/>
            </a:pPr>
            <a:endParaRPr lang="th-TH"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lnSpc>
                <a:spcPct val="100000"/>
              </a:lnSpc>
              <a:spcBef>
                <a:spcPct val="0"/>
              </a:spcBef>
              <a:buFontTx/>
              <a:buNone/>
            </a:pPr>
            <a:r>
              <a:rPr lang="en-US" altLang="en-US" sz="2000" b="1" dirty="0">
                <a:solidFill>
                  <a:schemeClr val="bg1"/>
                </a:solidFill>
                <a:latin typeface="Tahoma" panose="020B0604030504040204" pitchFamily="34" charset="0"/>
                <a:cs typeface="Tahoma" panose="020B0604030504040204" pitchFamily="34" charset="0"/>
              </a:rPr>
              <a:t>Development Results: Self-Sustained Communities </a:t>
            </a:r>
          </a:p>
          <a:p>
            <a:pPr algn="ctr">
              <a:lnSpc>
                <a:spcPct val="100000"/>
              </a:lnSpc>
              <a:spcBef>
                <a:spcPct val="0"/>
              </a:spcBef>
              <a:buFontTx/>
              <a:buNone/>
            </a:pPr>
            <a:r>
              <a:rPr lang="en-US" altLang="en-US" sz="2000" b="1" dirty="0">
                <a:solidFill>
                  <a:schemeClr val="bg1"/>
                </a:solidFill>
                <a:latin typeface="Tahoma" panose="020B0604030504040204" pitchFamily="34" charset="0"/>
                <a:cs typeface="Tahoma" panose="020B0604030504040204" pitchFamily="34" charset="0"/>
              </a:rPr>
              <a:t>Self-Driven Natural Resources Conservation and Restoration</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7734" y="2183790"/>
            <a:ext cx="4326502" cy="2884336"/>
          </a:xfrm>
          <a:prstGeom prst="rect">
            <a:avLst/>
          </a:prstGeom>
        </p:spPr>
      </p:pic>
      <p:pic>
        <p:nvPicPr>
          <p:cNvPr id="12" name="Content Placeholder 3"/>
          <p:cNvPicPr preferRelativeResize="0">
            <a:picLocks/>
          </p:cNvPicPr>
          <p:nvPr/>
        </p:nvPicPr>
        <p:blipFill rotWithShape="1">
          <a:blip r:embed="rId5" cstate="print">
            <a:extLst>
              <a:ext uri="{28A0092B-C50C-407E-A947-70E740481C1C}">
                <a14:useLocalDpi xmlns:a14="http://schemas.microsoft.com/office/drawing/2010/main" val="0"/>
              </a:ext>
            </a:extLst>
          </a:blip>
          <a:srcRect l="1573" t="4706" r="21621" b="2592"/>
          <a:stretch/>
        </p:blipFill>
        <p:spPr>
          <a:xfrm>
            <a:off x="217134" y="2174651"/>
            <a:ext cx="3807860" cy="2859155"/>
          </a:xfrm>
          <a:prstGeom prst="rect">
            <a:avLst/>
          </a:prstGeom>
          <a:ln>
            <a:solidFill>
              <a:schemeClr val="tx1"/>
            </a:solidFill>
          </a:ln>
        </p:spPr>
      </p:pic>
      <p:sp>
        <p:nvSpPr>
          <p:cNvPr id="8" name="Rectangle 4"/>
          <p:cNvSpPr txBox="1">
            <a:spLocks noChangeArrowheads="1"/>
          </p:cNvSpPr>
          <p:nvPr/>
        </p:nvSpPr>
        <p:spPr bwMode="auto">
          <a:xfrm>
            <a:off x="173006" y="5070018"/>
            <a:ext cx="3871407"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100000"/>
              </a:lnSpc>
              <a:spcBef>
                <a:spcPct val="0"/>
              </a:spcBef>
              <a:buFontTx/>
              <a:buNone/>
            </a:pPr>
            <a:r>
              <a:rPr lang="en-US" altLang="en-US" sz="1600" dirty="0">
                <a:solidFill>
                  <a:srgbClr val="0070C0"/>
                </a:solidFill>
                <a:latin typeface="Tahoma" panose="020B0604030504040204" pitchFamily="34" charset="0"/>
                <a:cs typeface="Tahoma" panose="020B0604030504040204" pitchFamily="34" charset="0"/>
              </a:rPr>
              <a:t>Zoning: Forest and Farming Areas</a:t>
            </a:r>
            <a:endParaRPr lang="en-US" altLang="en-US" sz="1400" dirty="0">
              <a:solidFill>
                <a:srgbClr val="0070C0"/>
              </a:solidFill>
              <a:latin typeface="Tahoma" panose="020B0604030504040204" pitchFamily="34" charset="0"/>
              <a:cs typeface="Tahoma" panose="020B0604030504040204" pitchFamily="34" charset="0"/>
            </a:endParaRPr>
          </a:p>
        </p:txBody>
      </p:sp>
      <p:sp>
        <p:nvSpPr>
          <p:cNvPr id="9" name="Rectangle 4"/>
          <p:cNvSpPr txBox="1">
            <a:spLocks noChangeArrowheads="1"/>
          </p:cNvSpPr>
          <p:nvPr/>
        </p:nvSpPr>
        <p:spPr bwMode="auto">
          <a:xfrm>
            <a:off x="4257734" y="5102489"/>
            <a:ext cx="4326502"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100000"/>
              </a:lnSpc>
              <a:spcBef>
                <a:spcPct val="0"/>
              </a:spcBef>
              <a:buFontTx/>
              <a:buNone/>
            </a:pPr>
            <a:r>
              <a:rPr lang="en-US" altLang="en-US" sz="1600" dirty="0">
                <a:solidFill>
                  <a:srgbClr val="0070C0"/>
                </a:solidFill>
                <a:latin typeface="Tahoma" panose="020B0604030504040204" pitchFamily="34" charset="0"/>
                <a:cs typeface="Tahoma" panose="020B0604030504040204" pitchFamily="34" charset="0"/>
              </a:rPr>
              <a:t>Environmentally-Friendly Agriculture</a:t>
            </a:r>
            <a:endParaRPr lang="en-US" altLang="en-US" sz="1400" dirty="0">
              <a:solidFill>
                <a:srgbClr val="0070C0"/>
              </a:solidFill>
              <a:latin typeface="Tahoma" panose="020B0604030504040204" pitchFamily="34" charset="0"/>
              <a:cs typeface="Tahoma" panose="020B0604030504040204" pitchFamily="34" charset="0"/>
            </a:endParaRPr>
          </a:p>
        </p:txBody>
      </p:sp>
      <p:sp>
        <p:nvSpPr>
          <p:cNvPr id="13" name="Rectangle 4"/>
          <p:cNvSpPr txBox="1">
            <a:spLocks noChangeArrowheads="1"/>
          </p:cNvSpPr>
          <p:nvPr/>
        </p:nvSpPr>
        <p:spPr bwMode="auto">
          <a:xfrm>
            <a:off x="8507098" y="5719305"/>
            <a:ext cx="3561171"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100000"/>
              </a:lnSpc>
              <a:spcBef>
                <a:spcPct val="0"/>
              </a:spcBef>
              <a:buFontTx/>
              <a:buNone/>
            </a:pPr>
            <a:r>
              <a:rPr lang="en-US" altLang="en-US" sz="1600" dirty="0">
                <a:solidFill>
                  <a:srgbClr val="0070C0"/>
                </a:solidFill>
                <a:latin typeface="Tahoma" panose="020B0604030504040204" pitchFamily="34" charset="0"/>
                <a:cs typeface="Tahoma" panose="020B0604030504040204" pitchFamily="34" charset="0"/>
              </a:rPr>
              <a:t>Natural Resources and Environment Conservation and Restoration</a:t>
            </a:r>
            <a:endParaRPr lang="en-US" altLang="en-US" sz="1400" dirty="0">
              <a:solidFill>
                <a:srgbClr val="0070C0"/>
              </a:solidFill>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977562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รูปภาพ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390006"/>
            <a:ext cx="9144000" cy="6467994"/>
          </a:xfrm>
          <a:prstGeom prst="rect">
            <a:avLst/>
          </a:prstGeom>
        </p:spPr>
      </p:pic>
      <p:sp>
        <p:nvSpPr>
          <p:cNvPr id="2" name="Rectangle 3"/>
          <p:cNvSpPr>
            <a:spLocks noChangeArrowheads="1"/>
          </p:cNvSpPr>
          <p:nvPr/>
        </p:nvSpPr>
        <p:spPr bwMode="auto">
          <a:xfrm>
            <a:off x="0" y="-71056"/>
            <a:ext cx="12192000" cy="707886"/>
          </a:xfrm>
          <a:prstGeom prst="rect">
            <a:avLst/>
          </a:prstGeom>
          <a:solidFill>
            <a:srgbClr val="0070C0"/>
          </a:solidFill>
          <a:ln>
            <a:noFill/>
          </a:ln>
        </p:spPr>
        <p:txBody>
          <a:bodyPr wrap="square" anchor="ctr">
            <a:spAutoFit/>
          </a:bodyPr>
          <a:lstStyle>
            <a:lvl1pPr marL="531813">
              <a:spcBef>
                <a:spcPct val="20000"/>
              </a:spcBef>
              <a:buFont typeface="Arial" pitchFamily="34" charset="0"/>
              <a:buChar char="•"/>
              <a:defRPr sz="3200">
                <a:solidFill>
                  <a:schemeClr val="tx1"/>
                </a:solidFill>
                <a:latin typeface="Calibri" pitchFamily="34" charset="0"/>
                <a:cs typeface="Cordia New" pitchFamily="34" charset="-34"/>
              </a:defRPr>
            </a:lvl1pPr>
            <a:lvl2pPr marL="742950" indent="-285750">
              <a:spcBef>
                <a:spcPct val="20000"/>
              </a:spcBef>
              <a:buFont typeface="Arial" pitchFamily="34" charset="0"/>
              <a:buChar char="–"/>
              <a:defRPr sz="2800">
                <a:solidFill>
                  <a:schemeClr val="tx1"/>
                </a:solidFill>
                <a:latin typeface="Calibri" pitchFamily="34" charset="0"/>
                <a:cs typeface="Cordia New" pitchFamily="34" charset="-34"/>
              </a:defRPr>
            </a:lvl2pPr>
            <a:lvl3pPr marL="1143000" indent="-228600">
              <a:spcBef>
                <a:spcPct val="20000"/>
              </a:spcBef>
              <a:buFont typeface="Arial" pitchFamily="34" charset="0"/>
              <a:buChar char="•"/>
              <a:defRPr sz="2400">
                <a:solidFill>
                  <a:schemeClr val="tx1"/>
                </a:solidFill>
                <a:latin typeface="Calibri" pitchFamily="34" charset="0"/>
                <a:cs typeface="Cordia New" pitchFamily="34" charset="-34"/>
              </a:defRPr>
            </a:lvl3pPr>
            <a:lvl4pPr marL="1600200" indent="-228600">
              <a:spcBef>
                <a:spcPct val="20000"/>
              </a:spcBef>
              <a:buFont typeface="Arial" pitchFamily="34" charset="0"/>
              <a:buChar char="–"/>
              <a:defRPr sz="2000">
                <a:solidFill>
                  <a:schemeClr val="tx1"/>
                </a:solidFill>
                <a:latin typeface="Calibri" pitchFamily="34" charset="0"/>
                <a:cs typeface="Cordia New" pitchFamily="34" charset="-34"/>
              </a:defRPr>
            </a:lvl4pPr>
            <a:lvl5pPr marL="2057400" indent="-228600">
              <a:spcBef>
                <a:spcPct val="20000"/>
              </a:spcBef>
              <a:buFont typeface="Arial" pitchFamily="34" charset="0"/>
              <a:buChar char="»"/>
              <a:defRPr sz="2000">
                <a:solidFill>
                  <a:schemeClr val="tx1"/>
                </a:solidFill>
                <a:latin typeface="Calibri" pitchFamily="34" charset="0"/>
                <a:cs typeface="Cordia New" pitchFamily="34" charset="-34"/>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Cordia New" pitchFamily="34" charset="-34"/>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Cordia New" pitchFamily="34" charset="-34"/>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Cordia New" pitchFamily="34" charset="-34"/>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Cordia New" pitchFamily="34" charset="-34"/>
              </a:defRPr>
            </a:lvl9pPr>
          </a:lstStyle>
          <a:p>
            <a:pPr algn="ctr">
              <a:spcBef>
                <a:spcPct val="0"/>
              </a:spcBef>
              <a:buNone/>
            </a:pPr>
            <a:r>
              <a:rPr lang="en-US" altLang="th-TH" sz="2000" b="1" dirty="0">
                <a:solidFill>
                  <a:schemeClr val="bg1"/>
                </a:solidFill>
                <a:latin typeface="Tahoma" panose="020B0604030504040204" pitchFamily="34" charset="0"/>
                <a:ea typeface="Tahoma" panose="020B0604030504040204" pitchFamily="34" charset="0"/>
                <a:cs typeface="Tahoma" panose="020B0604030504040204" pitchFamily="34" charset="0"/>
              </a:rPr>
              <a:t>Environmentally-Friendly Agriculture: From Maize to </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Perennial  Fruit Trees</a:t>
            </a:r>
            <a:endParaRPr lang="th-TH" altLang="th-TH"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eaLnBrk="1" hangingPunct="1">
              <a:spcBef>
                <a:spcPct val="0"/>
              </a:spcBef>
              <a:buFontTx/>
              <a:buNone/>
            </a:pPr>
            <a:r>
              <a:rPr lang="en-US" altLang="th-TH" sz="2000" dirty="0" err="1">
                <a:solidFill>
                  <a:srgbClr val="FFC000"/>
                </a:solidFill>
                <a:latin typeface="Tahoma" panose="020B0604030504040204" pitchFamily="34" charset="0"/>
                <a:ea typeface="Tahoma" panose="020B0604030504040204" pitchFamily="34" charset="0"/>
                <a:cs typeface="Tahoma" panose="020B0604030504040204" pitchFamily="34" charset="0"/>
              </a:rPr>
              <a:t>Lhongcord</a:t>
            </a:r>
            <a:r>
              <a:rPr lang="en-US" altLang="th-TH" sz="2000" dirty="0">
                <a:solidFill>
                  <a:srgbClr val="FFC000"/>
                </a:solidFill>
                <a:latin typeface="Tahoma" panose="020B0604030504040204" pitchFamily="34" charset="0"/>
                <a:ea typeface="Tahoma" panose="020B0604030504040204" pitchFamily="34" charset="0"/>
                <a:cs typeface="Tahoma" panose="020B0604030504040204" pitchFamily="34" charset="0"/>
              </a:rPr>
              <a:t> Highland Development Project Using Royal Project System, Chiang Mai Province</a:t>
            </a:r>
            <a:endParaRPr lang="th-TH" altLang="th-TH" sz="2000" dirty="0">
              <a:solidFill>
                <a:srgbClr val="FFC000"/>
              </a:solidFill>
              <a:latin typeface="Tahoma" panose="020B0604030504040204" pitchFamily="34" charset="0"/>
              <a:ea typeface="Tahoma" panose="020B0604030504040204" pitchFamily="34" charset="0"/>
              <a:cs typeface="Tahoma" panose="020B0604030504040204" pitchFamily="34" charset="0"/>
            </a:endParaRPr>
          </a:p>
        </p:txBody>
      </p:sp>
      <p:pic>
        <p:nvPicPr>
          <p:cNvPr id="4" name="รูปภาพ 3"/>
          <p:cNvPicPr>
            <a:picLocks noChangeAspect="1"/>
          </p:cNvPicPr>
          <p:nvPr/>
        </p:nvPicPr>
        <p:blipFill rotWithShape="1">
          <a:blip r:embed="rId3" cstate="print"/>
          <a:srcRect l="2726" t="1383" r="1"/>
          <a:stretch/>
        </p:blipFill>
        <p:spPr>
          <a:xfrm>
            <a:off x="1703513" y="4437113"/>
            <a:ext cx="1315333" cy="2276297"/>
          </a:xfrm>
          <a:prstGeom prst="rect">
            <a:avLst/>
          </a:prstGeom>
          <a:ln w="19050">
            <a:solidFill>
              <a:schemeClr val="tx1"/>
            </a:solidFill>
          </a:ln>
        </p:spPr>
      </p:pic>
      <p:sp>
        <p:nvSpPr>
          <p:cNvPr id="6" name="TextBox 5"/>
          <p:cNvSpPr txBox="1"/>
          <p:nvPr/>
        </p:nvSpPr>
        <p:spPr>
          <a:xfrm>
            <a:off x="4987496" y="1386905"/>
            <a:ext cx="1469958" cy="707886"/>
          </a:xfrm>
          <a:prstGeom prst="rect">
            <a:avLst/>
          </a:prstGeom>
          <a:solidFill>
            <a:srgbClr val="FFFF00"/>
          </a:solidFill>
        </p:spPr>
        <p:style>
          <a:lnRef idx="1">
            <a:schemeClr val="accent1"/>
          </a:lnRef>
          <a:fillRef idx="2">
            <a:schemeClr val="accent1"/>
          </a:fillRef>
          <a:effectRef idx="1">
            <a:schemeClr val="accent1"/>
          </a:effectRef>
          <a:fontRef idx="minor">
            <a:schemeClr val="dk1"/>
          </a:fontRef>
        </p:style>
        <p:txBody>
          <a:bodyPr wrap="square">
            <a:spAutoFit/>
          </a:bodyPr>
          <a:lstStyle/>
          <a:p>
            <a:pPr algn="ctr" eaLnBrk="1" hangingPunct="1">
              <a:defRPr/>
            </a:pP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Economic Forests</a:t>
            </a:r>
          </a:p>
          <a:p>
            <a:pPr algn="ctr" eaLnBrk="1" hangingPunct="1">
              <a:defRPr/>
            </a:pP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(mango, </a:t>
            </a:r>
            <a:r>
              <a:rPr lang="en-US" sz="1000" dirty="0" err="1">
                <a:solidFill>
                  <a:prstClr val="black"/>
                </a:solidFill>
                <a:latin typeface="Tahoma" panose="020B0604030504040204" pitchFamily="34" charset="0"/>
                <a:ea typeface="Tahoma" panose="020B0604030504040204" pitchFamily="34" charset="0"/>
                <a:cs typeface="Tahoma" panose="020B0604030504040204" pitchFamily="34" charset="0"/>
              </a:rPr>
              <a:t>longan</a:t>
            </a: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 wood)</a:t>
            </a:r>
            <a:endParaRPr lang="th-TH" sz="10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algn="ctr" eaLnBrk="1" hangingPunct="1">
              <a:defRPr/>
            </a:pPr>
            <a:r>
              <a:rPr lang="th-TH" sz="1000" dirty="0">
                <a:solidFill>
                  <a:prstClr val="black"/>
                </a:solidFill>
                <a:latin typeface="Tahoma" panose="020B0604030504040204" pitchFamily="34" charset="0"/>
                <a:ea typeface="Tahoma" panose="020B0604030504040204" pitchFamily="34" charset="0"/>
                <a:cs typeface="Tahoma" panose="020B0604030504040204" pitchFamily="34" charset="0"/>
              </a:rPr>
              <a:t>1,075</a:t>
            </a: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000" dirty="0" err="1">
                <a:solidFill>
                  <a:prstClr val="black"/>
                </a:solidFill>
                <a:latin typeface="Tahoma" panose="020B0604030504040204" pitchFamily="34" charset="0"/>
                <a:ea typeface="Tahoma" panose="020B0604030504040204" pitchFamily="34" charset="0"/>
                <a:cs typeface="Tahoma" panose="020B0604030504040204" pitchFamily="34" charset="0"/>
              </a:rPr>
              <a:t>rai</a:t>
            </a:r>
            <a:endParaRPr lang="th-TH" sz="10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cxnSp>
        <p:nvCxnSpPr>
          <p:cNvPr id="7" name="Straight Arrow Connector 6"/>
          <p:cNvCxnSpPr>
            <a:cxnSpLocks/>
          </p:cNvCxnSpPr>
          <p:nvPr/>
        </p:nvCxnSpPr>
        <p:spPr>
          <a:xfrm flipH="1">
            <a:off x="4756298" y="2094791"/>
            <a:ext cx="793897" cy="807898"/>
          </a:xfrm>
          <a:prstGeom prst="straightConnector1">
            <a:avLst/>
          </a:prstGeom>
          <a:ln w="2222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6077746" y="4437112"/>
            <a:ext cx="413791" cy="144016"/>
          </a:xfrm>
          <a:prstGeom prst="straightConnector1">
            <a:avLst/>
          </a:prstGeom>
          <a:ln w="2222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452828" y="4381073"/>
            <a:ext cx="1049884" cy="400110"/>
          </a:xfrm>
          <a:prstGeom prst="rect">
            <a:avLst/>
          </a:prstGeom>
          <a:solidFill>
            <a:srgbClr val="FFFF00"/>
          </a:solidFill>
        </p:spPr>
        <p:style>
          <a:lnRef idx="1">
            <a:schemeClr val="accent1"/>
          </a:lnRef>
          <a:fillRef idx="2">
            <a:schemeClr val="accent1"/>
          </a:fillRef>
          <a:effectRef idx="1">
            <a:schemeClr val="accent1"/>
          </a:effectRef>
          <a:fontRef idx="minor">
            <a:schemeClr val="dk1"/>
          </a:fontRef>
        </p:style>
        <p:txBody>
          <a:bodyPr wrap="square">
            <a:spAutoFit/>
          </a:bodyPr>
          <a:lstStyle/>
          <a:p>
            <a:pPr algn="ctr">
              <a:defRPr/>
            </a:pP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rPr>
              <a:t>Reforestation Areas </a:t>
            </a:r>
            <a:r>
              <a:rPr lang="th-TH" sz="1000" dirty="0">
                <a:solidFill>
                  <a:prstClr val="black"/>
                </a:solidFill>
                <a:latin typeface="Tahoma" panose="020B0604030504040204" pitchFamily="34" charset="0"/>
                <a:ea typeface="Tahoma" panose="020B0604030504040204" pitchFamily="34" charset="0"/>
                <a:cs typeface="Tahoma" panose="020B0604030504040204" pitchFamily="34" charset="0"/>
              </a:rPr>
              <a:t>487 </a:t>
            </a:r>
            <a:r>
              <a:rPr lang="en-US" sz="1000" dirty="0" err="1">
                <a:solidFill>
                  <a:prstClr val="black"/>
                </a:solidFill>
                <a:latin typeface="Tahoma" panose="020B0604030504040204" pitchFamily="34" charset="0"/>
                <a:ea typeface="Tahoma" panose="020B0604030504040204" pitchFamily="34" charset="0"/>
                <a:cs typeface="Tahoma" panose="020B0604030504040204" pitchFamily="34" charset="0"/>
              </a:rPr>
              <a:t>rai</a:t>
            </a:r>
            <a:endParaRPr lang="th-TH" sz="10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7382541" y="1095824"/>
            <a:ext cx="3179065" cy="1015663"/>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eaLnBrk="1" hangingPunct="1">
              <a:defRPr/>
            </a:pPr>
            <a:r>
              <a:rPr lang="en-US" sz="1000" b="1" u="sng" dirty="0">
                <a:solidFill>
                  <a:schemeClr val="tx1"/>
                </a:solidFill>
                <a:latin typeface="Tahoma" panose="020B0604030504040204" pitchFamily="34" charset="0"/>
                <a:ea typeface="Tahoma" panose="020B0604030504040204" pitchFamily="34" charset="0"/>
                <a:cs typeface="Tahoma" panose="020B0604030504040204" pitchFamily="34" charset="0"/>
              </a:rPr>
              <a:t>Arable land </a:t>
            </a:r>
            <a:r>
              <a:rPr lang="th-TH" sz="1000" b="1" u="sng" dirty="0">
                <a:solidFill>
                  <a:schemeClr val="tx1"/>
                </a:solidFill>
                <a:latin typeface="Tahoma" panose="020B0604030504040204" pitchFamily="34" charset="0"/>
                <a:ea typeface="Tahoma" panose="020B0604030504040204" pitchFamily="34" charset="0"/>
                <a:cs typeface="Tahoma" panose="020B0604030504040204" pitchFamily="34" charset="0"/>
              </a:rPr>
              <a:t>1,92</a:t>
            </a:r>
            <a:r>
              <a:rPr lang="en-US" sz="1000" b="1" u="sng" dirty="0">
                <a:solidFill>
                  <a:schemeClr val="tx1"/>
                </a:solidFill>
                <a:latin typeface="Tahoma" panose="020B0604030504040204" pitchFamily="34" charset="0"/>
                <a:ea typeface="Tahoma" panose="020B0604030504040204" pitchFamily="34" charset="0"/>
                <a:cs typeface="Tahoma" panose="020B0604030504040204" pitchFamily="34" charset="0"/>
              </a:rPr>
              <a:t>4</a:t>
            </a:r>
            <a:r>
              <a:rPr lang="th-TH" sz="1000" b="1" u="sng"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000" b="1" u="sng" dirty="0" err="1">
                <a:solidFill>
                  <a:schemeClr val="tx1"/>
                </a:solidFill>
                <a:latin typeface="Tahoma" panose="020B0604030504040204" pitchFamily="34" charset="0"/>
                <a:ea typeface="Tahoma" panose="020B0604030504040204" pitchFamily="34" charset="0"/>
                <a:cs typeface="Tahoma" panose="020B0604030504040204" pitchFamily="34" charset="0"/>
              </a:rPr>
              <a:t>rai</a:t>
            </a:r>
            <a:endParaRPr lang="th-TH" sz="1000" b="1" u="sng"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eaLnBrk="1" hangingPunct="1">
              <a:defRPr/>
            </a:pPr>
            <a:endParaRPr lang="th-TH" sz="1000" b="1" u="sng"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eaLnBrk="1" hangingPunct="1">
              <a:defRPr/>
            </a:pPr>
            <a:r>
              <a:rPr lang="th-TH" sz="1000" b="1" dirty="0">
                <a:solidFill>
                  <a:schemeClr val="tx1"/>
                </a:solidFill>
                <a:latin typeface="Tahoma" panose="020B0604030504040204" pitchFamily="34" charset="0"/>
                <a:ea typeface="Tahoma" panose="020B0604030504040204" pitchFamily="34" charset="0"/>
                <a:cs typeface="Tahoma" panose="020B0604030504040204" pitchFamily="34" charset="0"/>
              </a:rPr>
              <a:t>2013 </a:t>
            </a:r>
            <a:r>
              <a:rPr lang="en-US" sz="1000" b="1" dirty="0">
                <a:solidFill>
                  <a:schemeClr val="tx1"/>
                </a:solidFill>
                <a:latin typeface="Tahoma" panose="020B0604030504040204" pitchFamily="34" charset="0"/>
                <a:ea typeface="Tahoma" panose="020B0604030504040204" pitchFamily="34" charset="0"/>
                <a:cs typeface="Tahoma" panose="020B0604030504040204" pitchFamily="34" charset="0"/>
              </a:rPr>
              <a:t>:</a:t>
            </a:r>
            <a:r>
              <a:rPr lang="th-TH" sz="10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000" b="1" dirty="0">
                <a:solidFill>
                  <a:schemeClr val="tx1"/>
                </a:solidFill>
                <a:latin typeface="Tahoma" panose="020B0604030504040204" pitchFamily="34" charset="0"/>
                <a:ea typeface="Tahoma" panose="020B0604030504040204" pitchFamily="34" charset="0"/>
                <a:cs typeface="Tahoma" panose="020B0604030504040204" pitchFamily="34" charset="0"/>
              </a:rPr>
              <a:t>Maize </a:t>
            </a:r>
            <a:r>
              <a:rPr lang="th-TH" sz="1000" b="1" dirty="0">
                <a:solidFill>
                  <a:schemeClr val="tx1"/>
                </a:solidFill>
                <a:latin typeface="Tahoma" panose="020B0604030504040204" pitchFamily="34" charset="0"/>
                <a:ea typeface="Tahoma" panose="020B0604030504040204" pitchFamily="34" charset="0"/>
                <a:cs typeface="Tahoma" panose="020B0604030504040204" pitchFamily="34" charset="0"/>
              </a:rPr>
              <a:t>1,064 </a:t>
            </a:r>
            <a:r>
              <a:rPr lang="en-US" sz="1000" b="1" dirty="0" err="1">
                <a:solidFill>
                  <a:schemeClr val="tx1"/>
                </a:solidFill>
                <a:latin typeface="Tahoma" panose="020B0604030504040204" pitchFamily="34" charset="0"/>
                <a:ea typeface="Tahoma" panose="020B0604030504040204" pitchFamily="34" charset="0"/>
                <a:cs typeface="Tahoma" panose="020B0604030504040204" pitchFamily="34" charset="0"/>
              </a:rPr>
              <a:t>rai</a:t>
            </a:r>
            <a:endParaRPr lang="th-TH" sz="10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eaLnBrk="1" hangingPunct="1">
              <a:defRPr/>
            </a:pPr>
            <a:r>
              <a:rPr lang="en-US" sz="1000" b="1" dirty="0">
                <a:solidFill>
                  <a:schemeClr val="tx1"/>
                </a:solidFill>
                <a:latin typeface="Tahoma" panose="020B0604030504040204" pitchFamily="34" charset="0"/>
                <a:ea typeface="Tahoma" panose="020B0604030504040204" pitchFamily="34" charset="0"/>
                <a:cs typeface="Tahoma" panose="020B0604030504040204" pitchFamily="34" charset="0"/>
              </a:rPr>
              <a:t>2018 : Maize crops decreased almost 100%</a:t>
            </a:r>
            <a:endParaRPr lang="th-TH" sz="10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eaLnBrk="1" hangingPunct="1">
              <a:defRPr/>
            </a:pPr>
            <a:r>
              <a:rPr lang="th-TH" sz="10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000" b="1" dirty="0">
                <a:solidFill>
                  <a:schemeClr val="tx1"/>
                </a:solidFill>
                <a:latin typeface="Tahoma" panose="020B0604030504040204" pitchFamily="34" charset="0"/>
                <a:ea typeface="Tahoma" panose="020B0604030504040204" pitchFamily="34" charset="0"/>
                <a:cs typeface="Tahoma" panose="020B0604030504040204" pitchFamily="34" charset="0"/>
              </a:rPr>
              <a:t>More diverse crops</a:t>
            </a:r>
          </a:p>
          <a:p>
            <a:pPr eaLnBrk="1" hangingPunct="1">
              <a:defRPr/>
            </a:pPr>
            <a:r>
              <a:rPr lang="en-US" sz="1000" b="1" dirty="0">
                <a:solidFill>
                  <a:schemeClr val="tx1"/>
                </a:solidFill>
                <a:latin typeface="Tahoma" panose="020B0604030504040204" pitchFamily="34" charset="0"/>
                <a:ea typeface="Tahoma" panose="020B0604030504040204" pitchFamily="34" charset="0"/>
                <a:cs typeface="Tahoma" panose="020B0604030504040204" pitchFamily="34" charset="0"/>
              </a:rPr>
              <a:t>            Recovery of forest areas</a:t>
            </a:r>
            <a:endParaRPr lang="th-TH" sz="10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cxnSp>
        <p:nvCxnSpPr>
          <p:cNvPr id="15" name="Straight Arrow Connector 14"/>
          <p:cNvCxnSpPr/>
          <p:nvPr/>
        </p:nvCxnSpPr>
        <p:spPr>
          <a:xfrm flipV="1">
            <a:off x="3249055" y="3189599"/>
            <a:ext cx="1415644" cy="103190"/>
          </a:xfrm>
          <a:prstGeom prst="straightConnector1">
            <a:avLst/>
          </a:prstGeom>
          <a:ln w="2222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160909" y="3212266"/>
            <a:ext cx="1088147" cy="246221"/>
          </a:xfrm>
          <a:prstGeom prst="rect">
            <a:avLst/>
          </a:prstGeom>
          <a:solidFill>
            <a:srgbClr val="FFFF00"/>
          </a:solidFill>
        </p:spPr>
        <p:style>
          <a:lnRef idx="1">
            <a:schemeClr val="accent1"/>
          </a:lnRef>
          <a:fillRef idx="2">
            <a:schemeClr val="accent1"/>
          </a:fillRef>
          <a:effectRef idx="1">
            <a:schemeClr val="accent1"/>
          </a:effectRef>
          <a:fontRef idx="minor">
            <a:schemeClr val="dk1"/>
          </a:fontRef>
        </p:style>
        <p:txBody>
          <a:bodyPr wrap="square">
            <a:spAutoFit/>
          </a:bodyPr>
          <a:lstStyle/>
          <a:p>
            <a:pPr algn="ctr">
              <a:defRPr/>
            </a:pP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Rice</a:t>
            </a:r>
            <a:r>
              <a:rPr lang="th-TH" sz="1000" dirty="0">
                <a:solidFill>
                  <a:prstClr val="black"/>
                </a:solidFill>
                <a:latin typeface="Tahoma" panose="020B0604030504040204" pitchFamily="34" charset="0"/>
                <a:ea typeface="Tahoma" panose="020B0604030504040204" pitchFamily="34" charset="0"/>
                <a:cs typeface="Tahoma" panose="020B0604030504040204" pitchFamily="34" charset="0"/>
              </a:rPr>
              <a:t> 269 </a:t>
            </a:r>
            <a:r>
              <a:rPr lang="en-US" sz="1000" dirty="0" err="1">
                <a:solidFill>
                  <a:prstClr val="black"/>
                </a:solidFill>
                <a:latin typeface="Tahoma" panose="020B0604030504040204" pitchFamily="34" charset="0"/>
                <a:ea typeface="Tahoma" panose="020B0604030504040204" pitchFamily="34" charset="0"/>
                <a:cs typeface="Tahoma" panose="020B0604030504040204" pitchFamily="34" charset="0"/>
              </a:rPr>
              <a:t>rai</a:t>
            </a:r>
            <a:endParaRPr lang="th-TH" sz="10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cxnSp>
        <p:nvCxnSpPr>
          <p:cNvPr id="21" name="Straight Arrow Connector 20"/>
          <p:cNvCxnSpPr/>
          <p:nvPr/>
        </p:nvCxnSpPr>
        <p:spPr>
          <a:xfrm flipH="1">
            <a:off x="3513667" y="1381046"/>
            <a:ext cx="420924" cy="720582"/>
          </a:xfrm>
          <a:prstGeom prst="straightConnector1">
            <a:avLst/>
          </a:prstGeom>
          <a:ln w="2222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249056" y="1140685"/>
            <a:ext cx="1357439" cy="400110"/>
          </a:xfrm>
          <a:prstGeom prst="rect">
            <a:avLst/>
          </a:prstGeom>
          <a:solidFill>
            <a:srgbClr val="FFFF00"/>
          </a:solidFill>
        </p:spPr>
        <p:style>
          <a:lnRef idx="1">
            <a:schemeClr val="accent1"/>
          </a:lnRef>
          <a:fillRef idx="2">
            <a:schemeClr val="accent1"/>
          </a:fillRef>
          <a:effectRef idx="1">
            <a:schemeClr val="accent1"/>
          </a:effectRef>
          <a:fontRef idx="minor">
            <a:schemeClr val="dk1"/>
          </a:fontRef>
        </p:style>
        <p:txBody>
          <a:bodyPr wrap="square">
            <a:spAutoFit/>
          </a:bodyPr>
          <a:lstStyle/>
          <a:p>
            <a:pPr algn="ctr">
              <a:defRPr/>
            </a:pP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Field crops</a:t>
            </a:r>
            <a:r>
              <a:rPr lang="th-TH" sz="1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Maize </a:t>
            </a:r>
            <a:r>
              <a:rPr lang="th-TH" sz="1000" dirty="0">
                <a:solidFill>
                  <a:prstClr val="black"/>
                </a:solidFill>
                <a:latin typeface="Tahoma" panose="020B0604030504040204" pitchFamily="34" charset="0"/>
                <a:ea typeface="Tahoma" panose="020B0604030504040204" pitchFamily="34" charset="0"/>
                <a:cs typeface="Tahoma" panose="020B0604030504040204" pitchFamily="34" charset="0"/>
              </a:rPr>
              <a:t>93 </a:t>
            </a:r>
            <a:r>
              <a:rPr lang="en-US" sz="1000" dirty="0" err="1">
                <a:solidFill>
                  <a:prstClr val="black"/>
                </a:solidFill>
                <a:latin typeface="Tahoma" panose="020B0604030504040204" pitchFamily="34" charset="0"/>
                <a:ea typeface="Tahoma" panose="020B0604030504040204" pitchFamily="34" charset="0"/>
                <a:cs typeface="Tahoma" panose="020B0604030504040204" pitchFamily="34" charset="0"/>
              </a:rPr>
              <a:t>rai</a:t>
            </a:r>
            <a:endParaRPr lang="th-TH" sz="10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cxnSp>
        <p:nvCxnSpPr>
          <p:cNvPr id="26" name="Straight Arrow Connector 25"/>
          <p:cNvCxnSpPr>
            <a:stCxn id="27" idx="2"/>
          </p:cNvCxnSpPr>
          <p:nvPr/>
        </p:nvCxnSpPr>
        <p:spPr>
          <a:xfrm flipH="1">
            <a:off x="7479490" y="3446678"/>
            <a:ext cx="105062" cy="177506"/>
          </a:xfrm>
          <a:prstGeom prst="straightConnector1">
            <a:avLst/>
          </a:prstGeom>
          <a:ln w="2222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816202" y="3046568"/>
            <a:ext cx="1536699" cy="400110"/>
          </a:xfrm>
          <a:prstGeom prst="rect">
            <a:avLst/>
          </a:prstGeom>
          <a:solidFill>
            <a:srgbClr val="FFFF00"/>
          </a:solidFill>
        </p:spPr>
        <p:style>
          <a:lnRef idx="1">
            <a:schemeClr val="accent1"/>
          </a:lnRef>
          <a:fillRef idx="2">
            <a:schemeClr val="accent1"/>
          </a:fillRef>
          <a:effectRef idx="1">
            <a:schemeClr val="accent1"/>
          </a:effectRef>
          <a:fontRef idx="minor">
            <a:schemeClr val="dk1"/>
          </a:fontRef>
        </p:style>
        <p:txBody>
          <a:bodyPr wrap="square">
            <a:spAutoFit/>
          </a:bodyPr>
          <a:lstStyle/>
          <a:p>
            <a:pPr algn="ctr">
              <a:defRPr/>
            </a:pP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Watershed Forests</a:t>
            </a:r>
          </a:p>
          <a:p>
            <a:pPr algn="ctr">
              <a:defRPr/>
            </a:pPr>
            <a:r>
              <a:rPr lang="th-TH" sz="1000" dirty="0">
                <a:solidFill>
                  <a:prstClr val="black"/>
                </a:solidFill>
                <a:latin typeface="Tahoma" panose="020B0604030504040204" pitchFamily="34" charset="0"/>
                <a:ea typeface="Tahoma" panose="020B0604030504040204" pitchFamily="34" charset="0"/>
                <a:cs typeface="Tahoma" panose="020B0604030504040204" pitchFamily="34" charset="0"/>
              </a:rPr>
              <a:t>3,009 </a:t>
            </a:r>
            <a:r>
              <a:rPr lang="en-US" sz="1000" dirty="0" err="1">
                <a:solidFill>
                  <a:prstClr val="black"/>
                </a:solidFill>
                <a:latin typeface="Tahoma" panose="020B0604030504040204" pitchFamily="34" charset="0"/>
                <a:ea typeface="Tahoma" panose="020B0604030504040204" pitchFamily="34" charset="0"/>
                <a:cs typeface="Tahoma" panose="020B0604030504040204" pitchFamily="34" charset="0"/>
              </a:rPr>
              <a:t>rai</a:t>
            </a:r>
            <a:endParaRPr lang="th-TH" sz="10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cxnSp>
        <p:nvCxnSpPr>
          <p:cNvPr id="30" name="Straight Arrow Connector 29"/>
          <p:cNvCxnSpPr>
            <a:stCxn id="31" idx="2"/>
          </p:cNvCxnSpPr>
          <p:nvPr/>
        </p:nvCxnSpPr>
        <p:spPr>
          <a:xfrm flipH="1">
            <a:off x="9115649" y="3302799"/>
            <a:ext cx="636904" cy="517822"/>
          </a:xfrm>
          <a:prstGeom prst="straightConnector1">
            <a:avLst/>
          </a:prstGeom>
          <a:ln w="2222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8984203" y="2902689"/>
            <a:ext cx="1536699" cy="400110"/>
          </a:xfrm>
          <a:prstGeom prst="rect">
            <a:avLst/>
          </a:prstGeom>
          <a:solidFill>
            <a:srgbClr val="FFFF00"/>
          </a:solidFill>
        </p:spPr>
        <p:style>
          <a:lnRef idx="1">
            <a:schemeClr val="accent1"/>
          </a:lnRef>
          <a:fillRef idx="2">
            <a:schemeClr val="accent1"/>
          </a:fillRef>
          <a:effectRef idx="1">
            <a:schemeClr val="accent1"/>
          </a:effectRef>
          <a:fontRef idx="minor">
            <a:schemeClr val="dk1"/>
          </a:fontRef>
        </p:style>
        <p:txBody>
          <a:bodyPr wrap="square">
            <a:spAutoFit/>
          </a:bodyPr>
          <a:lstStyle/>
          <a:p>
            <a:pPr algn="ctr">
              <a:defRPr/>
            </a:pPr>
            <a:r>
              <a:rPr lang="en-US" sz="1000" dirty="0">
                <a:solidFill>
                  <a:prstClr val="black"/>
                </a:solidFill>
                <a:latin typeface="Tahoma" panose="020B0604030504040204" pitchFamily="34" charset="0"/>
                <a:ea typeface="Tahoma" panose="020B0604030504040204" pitchFamily="34" charset="0"/>
                <a:cs typeface="Tahoma" panose="020B0604030504040204" pitchFamily="34" charset="0"/>
              </a:rPr>
              <a:t>Conserved Forest </a:t>
            </a:r>
            <a:endParaRPr lang="th-TH" sz="10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algn="ctr">
              <a:defRPr/>
            </a:pPr>
            <a:r>
              <a:rPr lang="th-TH" sz="1000" dirty="0">
                <a:solidFill>
                  <a:prstClr val="black"/>
                </a:solidFill>
                <a:latin typeface="Tahoma" panose="020B0604030504040204" pitchFamily="34" charset="0"/>
                <a:ea typeface="Tahoma" panose="020B0604030504040204" pitchFamily="34" charset="0"/>
                <a:cs typeface="Tahoma" panose="020B0604030504040204" pitchFamily="34" charset="0"/>
              </a:rPr>
              <a:t>13,662  </a:t>
            </a:r>
            <a:r>
              <a:rPr lang="en-US" sz="1000" dirty="0" err="1">
                <a:solidFill>
                  <a:prstClr val="black"/>
                </a:solidFill>
                <a:latin typeface="Tahoma" panose="020B0604030504040204" pitchFamily="34" charset="0"/>
                <a:ea typeface="Tahoma" panose="020B0604030504040204" pitchFamily="34" charset="0"/>
                <a:cs typeface="Tahoma" panose="020B0604030504040204" pitchFamily="34" charset="0"/>
              </a:rPr>
              <a:t>rai</a:t>
            </a:r>
            <a:endParaRPr lang="th-TH" sz="10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32" name="Picture 1"/>
          <p:cNvPicPr>
            <a:picLocks noChangeAspect="1" noChangeArrowheads="1"/>
          </p:cNvPicPr>
          <p:nvPr/>
        </p:nvPicPr>
        <p:blipFill>
          <a:blip r:embed="rId4" cstate="print"/>
          <a:srcRect l="29688" t="24003" r="52310" b="39993"/>
          <a:stretch>
            <a:fillRect/>
          </a:stretch>
        </p:blipFill>
        <p:spPr bwMode="auto">
          <a:xfrm>
            <a:off x="3052821" y="4645767"/>
            <a:ext cx="2016225" cy="2106234"/>
          </a:xfrm>
          <a:prstGeom prst="rect">
            <a:avLst/>
          </a:prstGeom>
          <a:noFill/>
          <a:ln w="9525">
            <a:noFill/>
            <a:miter lim="800000"/>
            <a:headEnd/>
            <a:tailEnd/>
          </a:ln>
        </p:spPr>
      </p:pic>
      <p:sp>
        <p:nvSpPr>
          <p:cNvPr id="33" name="TextBox 32"/>
          <p:cNvSpPr txBox="1"/>
          <p:nvPr/>
        </p:nvSpPr>
        <p:spPr>
          <a:xfrm>
            <a:off x="3052821" y="4448325"/>
            <a:ext cx="2016224" cy="215444"/>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800" dirty="0">
                <a:latin typeface="Tahoma" pitchFamily="34" charset="0"/>
                <a:ea typeface="Tahoma" pitchFamily="34" charset="0"/>
                <a:cs typeface="Tahoma" pitchFamily="34" charset="0"/>
              </a:rPr>
              <a:t>Mae </a:t>
            </a:r>
            <a:r>
              <a:rPr lang="en-US" sz="800" dirty="0" err="1">
                <a:latin typeface="Tahoma" pitchFamily="34" charset="0"/>
                <a:ea typeface="Tahoma" pitchFamily="34" charset="0"/>
                <a:cs typeface="Tahoma" pitchFamily="34" charset="0"/>
              </a:rPr>
              <a:t>Sai</a:t>
            </a:r>
            <a:r>
              <a:rPr lang="en-US" sz="800" dirty="0">
                <a:latin typeface="Tahoma" pitchFamily="34" charset="0"/>
                <a:ea typeface="Tahoma" pitchFamily="34" charset="0"/>
                <a:cs typeface="Tahoma" pitchFamily="34" charset="0"/>
              </a:rPr>
              <a:t> Na Lao Village</a:t>
            </a:r>
            <a:r>
              <a:rPr lang="th-TH" sz="800" dirty="0">
                <a:latin typeface="Tahoma" pitchFamily="34" charset="0"/>
                <a:ea typeface="Tahoma" pitchFamily="34" charset="0"/>
                <a:cs typeface="Tahoma" pitchFamily="34" charset="0"/>
              </a:rPr>
              <a:t> 18,995.16 </a:t>
            </a:r>
            <a:r>
              <a:rPr lang="en-US" sz="800" dirty="0" err="1">
                <a:latin typeface="Tahoma" pitchFamily="34" charset="0"/>
                <a:ea typeface="Tahoma" pitchFamily="34" charset="0"/>
                <a:cs typeface="Tahoma" pitchFamily="34" charset="0"/>
              </a:rPr>
              <a:t>rai</a:t>
            </a:r>
            <a:endParaRPr lang="th-TH" sz="800" dirty="0">
              <a:latin typeface="Tahoma" pitchFamily="34" charset="0"/>
              <a:ea typeface="Tahoma" pitchFamily="34" charset="0"/>
              <a:cs typeface="Tahoma" pitchFamily="34" charset="0"/>
            </a:endParaRPr>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95715" y="4813161"/>
            <a:ext cx="2850373" cy="1900249"/>
          </a:xfrm>
          <a:prstGeom prst="rect">
            <a:avLst/>
          </a:prstGeom>
        </p:spPr>
      </p:pic>
      <p:sp>
        <p:nvSpPr>
          <p:cNvPr id="24" name="TextBox 23"/>
          <p:cNvSpPr txBox="1"/>
          <p:nvPr/>
        </p:nvSpPr>
        <p:spPr>
          <a:xfrm>
            <a:off x="3067050" y="638176"/>
            <a:ext cx="6553200" cy="252000"/>
          </a:xfrm>
          <a:prstGeom prst="rect">
            <a:avLst/>
          </a:prstGeom>
          <a:solidFill>
            <a:schemeClr val="bg1"/>
          </a:solidFill>
        </p:spPr>
        <p:txBody>
          <a:bodyPr wrap="square" rtlCol="0">
            <a:spAutoFit/>
          </a:bodyPr>
          <a:lstStyle/>
          <a:p>
            <a:r>
              <a:rPr lang="en-US" altLang="th-TH" sz="1100" dirty="0" err="1">
                <a:latin typeface="Tahoma" panose="020B0604030504040204" pitchFamily="34" charset="0"/>
                <a:ea typeface="Tahoma" panose="020B0604030504040204" pitchFamily="34" charset="0"/>
                <a:cs typeface="Tahoma" panose="020B0604030504040204" pitchFamily="34" charset="0"/>
              </a:rPr>
              <a:t>Lhongcord</a:t>
            </a:r>
            <a:r>
              <a:rPr lang="en-US" altLang="th-TH" sz="1100" dirty="0">
                <a:latin typeface="Tahoma" panose="020B0604030504040204" pitchFamily="34" charset="0"/>
                <a:ea typeface="Tahoma" panose="020B0604030504040204" pitchFamily="34" charset="0"/>
                <a:cs typeface="Tahoma" panose="020B0604030504040204" pitchFamily="34" charset="0"/>
              </a:rPr>
              <a:t> Highland Development Project using Royal Project System, Chiang Mai Province</a:t>
            </a:r>
            <a:endParaRPr lang="th-TH" altLang="th-TH" sz="1100" dirty="0">
              <a:latin typeface="Tahoma" panose="020B0604030504040204" pitchFamily="34" charset="0"/>
              <a:ea typeface="Tahoma" panose="020B0604030504040204" pitchFamily="34" charset="0"/>
              <a:cs typeface="Tahoma" panose="020B0604030504040204" pitchFamily="34" charset="0"/>
            </a:endParaRPr>
          </a:p>
          <a:p>
            <a:endParaRPr lang="th-TH" dirty="0"/>
          </a:p>
        </p:txBody>
      </p:sp>
    </p:spTree>
    <p:extLst>
      <p:ext uri="{BB962C8B-B14F-4D97-AF65-F5344CB8AC3E}">
        <p14:creationId xmlns:p14="http://schemas.microsoft.com/office/powerpoint/2010/main" val="26970885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65164" y="3161026"/>
            <a:ext cx="3992667" cy="218482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199" y="864928"/>
            <a:ext cx="3955490" cy="216926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5164" y="835961"/>
            <a:ext cx="3955490" cy="216926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5728" y="3117839"/>
            <a:ext cx="3960908" cy="222801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32959" y="5460764"/>
            <a:ext cx="2405149" cy="1352896"/>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79493" y="5460764"/>
            <a:ext cx="2029344" cy="1352896"/>
          </a:xfrm>
          <a:prstGeom prst="rect">
            <a:avLst/>
          </a:prstGeom>
        </p:spPr>
      </p:pic>
      <p:sp>
        <p:nvSpPr>
          <p:cNvPr id="10" name="Right Arrow 9"/>
          <p:cNvSpPr/>
          <p:nvPr/>
        </p:nvSpPr>
        <p:spPr>
          <a:xfrm>
            <a:off x="5997487" y="1201260"/>
            <a:ext cx="454025" cy="1496598"/>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th-TH" sz="2100">
              <a:solidFill>
                <a:prstClr val="white"/>
              </a:solidFill>
            </a:endParaRPr>
          </a:p>
        </p:txBody>
      </p:sp>
      <p:sp>
        <p:nvSpPr>
          <p:cNvPr id="12" name="TextBox 95"/>
          <p:cNvSpPr txBox="1">
            <a:spLocks noChangeArrowheads="1"/>
          </p:cNvSpPr>
          <p:nvPr/>
        </p:nvSpPr>
        <p:spPr bwMode="auto">
          <a:xfrm>
            <a:off x="6706963" y="864927"/>
            <a:ext cx="2374284" cy="24622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anose="020B0604020202020204" pitchFamily="34" charset="0"/>
                <a:cs typeface="Angsana New" panose="02020603050405020304" pitchFamily="18" charset="-34"/>
              </a:defRPr>
            </a:lvl1pPr>
            <a:lvl2pPr marL="742950" indent="-285750">
              <a:defRPr sz="2800">
                <a:solidFill>
                  <a:schemeClr val="tx1"/>
                </a:solidFill>
                <a:latin typeface="Arial" panose="020B0604020202020204" pitchFamily="34" charset="0"/>
                <a:cs typeface="Angsana New" panose="02020603050405020304" pitchFamily="18" charset="-34"/>
              </a:defRPr>
            </a:lvl2pPr>
            <a:lvl3pPr marL="1143000" indent="-228600">
              <a:defRPr sz="2800">
                <a:solidFill>
                  <a:schemeClr val="tx1"/>
                </a:solidFill>
                <a:latin typeface="Arial" panose="020B0604020202020204" pitchFamily="34" charset="0"/>
                <a:cs typeface="Angsana New" panose="02020603050405020304" pitchFamily="18" charset="-34"/>
              </a:defRPr>
            </a:lvl3pPr>
            <a:lvl4pPr marL="1600200" indent="-228600">
              <a:defRPr sz="2800">
                <a:solidFill>
                  <a:schemeClr val="tx1"/>
                </a:solidFill>
                <a:latin typeface="Arial" panose="020B0604020202020204" pitchFamily="34" charset="0"/>
                <a:cs typeface="Angsana New" panose="02020603050405020304" pitchFamily="18" charset="-34"/>
              </a:defRPr>
            </a:lvl4pPr>
            <a:lvl5pPr marL="2057400" indent="-22860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r>
              <a:rPr lang="en-US" altLang="th-TH" sz="1000" b="1" dirty="0" err="1">
                <a:latin typeface="Tahoma" panose="020B0604030504040204" pitchFamily="34" charset="0"/>
                <a:cs typeface="Tahoma" panose="020B0604030504040204" pitchFamily="34" charset="0"/>
              </a:rPr>
              <a:t>Lans</a:t>
            </a:r>
            <a:r>
              <a:rPr lang="en-US" altLang="th-TH" sz="1000" b="1" dirty="0">
                <a:latin typeface="Tahoma" panose="020B0604030504040204" pitchFamily="34" charset="0"/>
                <a:cs typeface="Tahoma" panose="020B0604030504040204" pitchFamily="34" charset="0"/>
              </a:rPr>
              <a:t> Use 2015 : Google Earth</a:t>
            </a:r>
            <a:endParaRPr lang="th-TH" altLang="th-TH" sz="1000" b="1" dirty="0">
              <a:latin typeface="Tahoma" panose="020B0604030504040204" pitchFamily="34" charset="0"/>
              <a:cs typeface="Tahoma" panose="020B0604030504040204" pitchFamily="34" charset="0"/>
            </a:endParaRPr>
          </a:p>
        </p:txBody>
      </p:sp>
      <p:sp>
        <p:nvSpPr>
          <p:cNvPr id="13" name="TextBox 95"/>
          <p:cNvSpPr txBox="1">
            <a:spLocks noChangeArrowheads="1"/>
          </p:cNvSpPr>
          <p:nvPr/>
        </p:nvSpPr>
        <p:spPr bwMode="auto">
          <a:xfrm>
            <a:off x="2087838" y="3161025"/>
            <a:ext cx="1989940" cy="24622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anose="020B0604020202020204" pitchFamily="34" charset="0"/>
                <a:cs typeface="Angsana New" panose="02020603050405020304" pitchFamily="18" charset="-34"/>
              </a:defRPr>
            </a:lvl1pPr>
            <a:lvl2pPr marL="742950" indent="-285750">
              <a:defRPr sz="2800">
                <a:solidFill>
                  <a:schemeClr val="tx1"/>
                </a:solidFill>
                <a:latin typeface="Arial" panose="020B0604020202020204" pitchFamily="34" charset="0"/>
                <a:cs typeface="Angsana New" panose="02020603050405020304" pitchFamily="18" charset="-34"/>
              </a:defRPr>
            </a:lvl2pPr>
            <a:lvl3pPr marL="1143000" indent="-228600">
              <a:defRPr sz="2800">
                <a:solidFill>
                  <a:schemeClr val="tx1"/>
                </a:solidFill>
                <a:latin typeface="Arial" panose="020B0604020202020204" pitchFamily="34" charset="0"/>
                <a:cs typeface="Angsana New" panose="02020603050405020304" pitchFamily="18" charset="-34"/>
              </a:defRPr>
            </a:lvl3pPr>
            <a:lvl4pPr marL="1600200" indent="-228600">
              <a:defRPr sz="2800">
                <a:solidFill>
                  <a:schemeClr val="tx1"/>
                </a:solidFill>
                <a:latin typeface="Arial" panose="020B0604020202020204" pitchFamily="34" charset="0"/>
                <a:cs typeface="Angsana New" panose="02020603050405020304" pitchFamily="18" charset="-34"/>
              </a:defRPr>
            </a:lvl4pPr>
            <a:lvl5pPr marL="2057400" indent="-22860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r>
              <a:rPr lang="en-US" altLang="th-TH" sz="1000" b="1" dirty="0">
                <a:latin typeface="Tahoma" panose="020B0604030504040204" pitchFamily="34" charset="0"/>
                <a:cs typeface="Tahoma" panose="020B0604030504040204" pitchFamily="34" charset="0"/>
              </a:rPr>
              <a:t>Land Use</a:t>
            </a:r>
            <a:r>
              <a:rPr lang="th-TH" altLang="th-TH" sz="1000" b="1" dirty="0">
                <a:latin typeface="Tahoma" panose="020B0604030504040204" pitchFamily="34" charset="0"/>
                <a:cs typeface="Tahoma" panose="020B0604030504040204" pitchFamily="34" charset="0"/>
              </a:rPr>
              <a:t> </a:t>
            </a:r>
            <a:r>
              <a:rPr lang="en-US" altLang="th-TH" sz="1000" b="1" dirty="0">
                <a:latin typeface="Tahoma" panose="020B0604030504040204" pitchFamily="34" charset="0"/>
                <a:cs typeface="Tahoma" panose="020B0604030504040204" pitchFamily="34" charset="0"/>
              </a:rPr>
              <a:t>2017 : Drone</a:t>
            </a:r>
            <a:endParaRPr lang="th-TH" altLang="th-TH" sz="1000" b="1" dirty="0">
              <a:latin typeface="Tahoma" panose="020B0604030504040204" pitchFamily="34" charset="0"/>
              <a:cs typeface="Tahoma" panose="020B0604030504040204" pitchFamily="34" charset="0"/>
            </a:endParaRPr>
          </a:p>
        </p:txBody>
      </p:sp>
      <p:sp>
        <p:nvSpPr>
          <p:cNvPr id="14" name="TextBox 95"/>
          <p:cNvSpPr txBox="1">
            <a:spLocks noChangeArrowheads="1"/>
          </p:cNvSpPr>
          <p:nvPr/>
        </p:nvSpPr>
        <p:spPr bwMode="auto">
          <a:xfrm>
            <a:off x="2020603" y="905269"/>
            <a:ext cx="2374284" cy="24622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anose="020B0604020202020204" pitchFamily="34" charset="0"/>
                <a:cs typeface="Angsana New" panose="02020603050405020304" pitchFamily="18" charset="-34"/>
              </a:defRPr>
            </a:lvl1pPr>
            <a:lvl2pPr marL="742950" indent="-285750">
              <a:defRPr sz="2800">
                <a:solidFill>
                  <a:schemeClr val="tx1"/>
                </a:solidFill>
                <a:latin typeface="Arial" panose="020B0604020202020204" pitchFamily="34" charset="0"/>
                <a:cs typeface="Angsana New" panose="02020603050405020304" pitchFamily="18" charset="-34"/>
              </a:defRPr>
            </a:lvl2pPr>
            <a:lvl3pPr marL="1143000" indent="-228600">
              <a:defRPr sz="2800">
                <a:solidFill>
                  <a:schemeClr val="tx1"/>
                </a:solidFill>
                <a:latin typeface="Arial" panose="020B0604020202020204" pitchFamily="34" charset="0"/>
                <a:cs typeface="Angsana New" panose="02020603050405020304" pitchFamily="18" charset="-34"/>
              </a:defRPr>
            </a:lvl3pPr>
            <a:lvl4pPr marL="1600200" indent="-228600">
              <a:defRPr sz="2800">
                <a:solidFill>
                  <a:schemeClr val="tx1"/>
                </a:solidFill>
                <a:latin typeface="Arial" panose="020B0604020202020204" pitchFamily="34" charset="0"/>
                <a:cs typeface="Angsana New" panose="02020603050405020304" pitchFamily="18" charset="-34"/>
              </a:defRPr>
            </a:lvl4pPr>
            <a:lvl5pPr marL="2057400" indent="-22860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r>
              <a:rPr lang="en-US" altLang="th-TH" sz="1000" b="1" dirty="0">
                <a:latin typeface="Tahoma" panose="020B0604030504040204" pitchFamily="34" charset="0"/>
                <a:cs typeface="Tahoma" panose="020B0604030504040204" pitchFamily="34" charset="0"/>
              </a:rPr>
              <a:t>Land Use 2002 : Google Earth</a:t>
            </a:r>
            <a:endParaRPr lang="th-TH" altLang="th-TH" sz="1000" b="1" dirty="0">
              <a:latin typeface="Tahoma" panose="020B0604030504040204" pitchFamily="34" charset="0"/>
              <a:cs typeface="Tahoma" panose="020B0604030504040204" pitchFamily="34" charset="0"/>
            </a:endParaRPr>
          </a:p>
        </p:txBody>
      </p:sp>
      <p:sp>
        <p:nvSpPr>
          <p:cNvPr id="15" name="TextBox 95"/>
          <p:cNvSpPr txBox="1">
            <a:spLocks noChangeArrowheads="1"/>
          </p:cNvSpPr>
          <p:nvPr/>
        </p:nvSpPr>
        <p:spPr bwMode="auto">
          <a:xfrm>
            <a:off x="6541892" y="3227293"/>
            <a:ext cx="1989940" cy="24622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anose="020B0604020202020204" pitchFamily="34" charset="0"/>
                <a:cs typeface="Angsana New" panose="02020603050405020304" pitchFamily="18" charset="-34"/>
              </a:defRPr>
            </a:lvl1pPr>
            <a:lvl2pPr marL="742950" indent="-285750">
              <a:defRPr sz="2800">
                <a:solidFill>
                  <a:schemeClr val="tx1"/>
                </a:solidFill>
                <a:latin typeface="Arial" panose="020B0604020202020204" pitchFamily="34" charset="0"/>
                <a:cs typeface="Angsana New" panose="02020603050405020304" pitchFamily="18" charset="-34"/>
              </a:defRPr>
            </a:lvl2pPr>
            <a:lvl3pPr marL="1143000" indent="-228600">
              <a:defRPr sz="2800">
                <a:solidFill>
                  <a:schemeClr val="tx1"/>
                </a:solidFill>
                <a:latin typeface="Arial" panose="020B0604020202020204" pitchFamily="34" charset="0"/>
                <a:cs typeface="Angsana New" panose="02020603050405020304" pitchFamily="18" charset="-34"/>
              </a:defRPr>
            </a:lvl3pPr>
            <a:lvl4pPr marL="1600200" indent="-228600">
              <a:defRPr sz="2800">
                <a:solidFill>
                  <a:schemeClr val="tx1"/>
                </a:solidFill>
                <a:latin typeface="Arial" panose="020B0604020202020204" pitchFamily="34" charset="0"/>
                <a:cs typeface="Angsana New" panose="02020603050405020304" pitchFamily="18" charset="-34"/>
              </a:defRPr>
            </a:lvl4pPr>
            <a:lvl5pPr marL="2057400" indent="-22860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r>
              <a:rPr lang="en-US" altLang="th-TH" sz="1000" b="1" dirty="0">
                <a:latin typeface="Tahoma" panose="020B0604030504040204" pitchFamily="34" charset="0"/>
                <a:cs typeface="Tahoma" panose="020B0604030504040204" pitchFamily="34" charset="0"/>
              </a:rPr>
              <a:t>Land Use 2017 : Drone</a:t>
            </a:r>
            <a:endParaRPr lang="th-TH" altLang="th-TH" sz="1000" b="1" dirty="0">
              <a:latin typeface="Tahoma" panose="020B0604030504040204" pitchFamily="34" charset="0"/>
              <a:cs typeface="Tahoma" panose="020B0604030504040204" pitchFamily="34" charset="0"/>
            </a:endParaRPr>
          </a:p>
        </p:txBody>
      </p:sp>
      <p:sp>
        <p:nvSpPr>
          <p:cNvPr id="16" name="Right Arrow 15"/>
          <p:cNvSpPr/>
          <p:nvPr/>
        </p:nvSpPr>
        <p:spPr>
          <a:xfrm rot="5400000">
            <a:off x="6102242" y="2010823"/>
            <a:ext cx="310246" cy="1990164"/>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th-TH" sz="2100">
              <a:solidFill>
                <a:prstClr val="white"/>
              </a:solidFill>
            </a:endParaRPr>
          </a:p>
        </p:txBody>
      </p:sp>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62229" y="5460764"/>
            <a:ext cx="2029345" cy="1352896"/>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15695" y="5460764"/>
            <a:ext cx="1907655" cy="1352896"/>
          </a:xfrm>
          <a:prstGeom prst="rect">
            <a:avLst/>
          </a:prstGeom>
        </p:spPr>
      </p:pic>
      <p:sp>
        <p:nvSpPr>
          <p:cNvPr id="20" name="Down Arrow 19"/>
          <p:cNvSpPr/>
          <p:nvPr/>
        </p:nvSpPr>
        <p:spPr>
          <a:xfrm rot="1202947">
            <a:off x="9739303" y="1091969"/>
            <a:ext cx="260280" cy="218582"/>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2900"/>
          </a:p>
        </p:txBody>
      </p:sp>
      <p:sp>
        <p:nvSpPr>
          <p:cNvPr id="21" name="Down Arrow 20"/>
          <p:cNvSpPr/>
          <p:nvPr/>
        </p:nvSpPr>
        <p:spPr>
          <a:xfrm rot="1202947">
            <a:off x="5079151" y="1114931"/>
            <a:ext cx="260280" cy="218582"/>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2900"/>
          </a:p>
        </p:txBody>
      </p:sp>
      <p:sp>
        <p:nvSpPr>
          <p:cNvPr id="22" name="Down Arrow 21"/>
          <p:cNvSpPr/>
          <p:nvPr/>
        </p:nvSpPr>
        <p:spPr>
          <a:xfrm rot="8197294">
            <a:off x="9409927" y="2311167"/>
            <a:ext cx="260280" cy="218582"/>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2900"/>
          </a:p>
        </p:txBody>
      </p:sp>
      <p:sp>
        <p:nvSpPr>
          <p:cNvPr id="23" name="Down Arrow 22"/>
          <p:cNvSpPr/>
          <p:nvPr/>
        </p:nvSpPr>
        <p:spPr>
          <a:xfrm rot="8197294">
            <a:off x="4749778" y="2311166"/>
            <a:ext cx="260280" cy="218582"/>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2900"/>
          </a:p>
        </p:txBody>
      </p:sp>
      <p:sp>
        <p:nvSpPr>
          <p:cNvPr id="24" name="Down Arrow 23"/>
          <p:cNvSpPr/>
          <p:nvPr/>
        </p:nvSpPr>
        <p:spPr>
          <a:xfrm rot="14824520">
            <a:off x="7994406" y="2625115"/>
            <a:ext cx="260280" cy="218582"/>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2900"/>
          </a:p>
        </p:txBody>
      </p:sp>
      <p:sp>
        <p:nvSpPr>
          <p:cNvPr id="25" name="Down Arrow 24"/>
          <p:cNvSpPr/>
          <p:nvPr/>
        </p:nvSpPr>
        <p:spPr>
          <a:xfrm rot="14202395">
            <a:off x="3515908" y="2701363"/>
            <a:ext cx="260280" cy="218582"/>
          </a:xfrm>
          <a:prstGeom prst="down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2900"/>
          </a:p>
        </p:txBody>
      </p:sp>
      <p:sp>
        <p:nvSpPr>
          <p:cNvPr id="27" name="Rectangle 3"/>
          <p:cNvSpPr>
            <a:spLocks noChangeArrowheads="1"/>
          </p:cNvSpPr>
          <p:nvPr/>
        </p:nvSpPr>
        <p:spPr bwMode="auto">
          <a:xfrm>
            <a:off x="0" y="-34302"/>
            <a:ext cx="12192000" cy="707886"/>
          </a:xfrm>
          <a:prstGeom prst="rect">
            <a:avLst/>
          </a:prstGeom>
          <a:solidFill>
            <a:srgbClr val="0070C0"/>
          </a:solidFill>
          <a:ln>
            <a:noFill/>
          </a:ln>
        </p:spPr>
        <p:txBody>
          <a:bodyPr wrap="square" anchor="ctr">
            <a:spAutoFit/>
          </a:bodyPr>
          <a:lstStyle>
            <a:lvl1pPr marL="531813">
              <a:spcBef>
                <a:spcPct val="20000"/>
              </a:spcBef>
              <a:buFont typeface="Arial" pitchFamily="34" charset="0"/>
              <a:buChar char="•"/>
              <a:defRPr sz="3200">
                <a:solidFill>
                  <a:schemeClr val="tx1"/>
                </a:solidFill>
                <a:latin typeface="Calibri" pitchFamily="34" charset="0"/>
                <a:cs typeface="Cordia New" pitchFamily="34" charset="-34"/>
              </a:defRPr>
            </a:lvl1pPr>
            <a:lvl2pPr marL="742950" indent="-285750">
              <a:spcBef>
                <a:spcPct val="20000"/>
              </a:spcBef>
              <a:buFont typeface="Arial" pitchFamily="34" charset="0"/>
              <a:buChar char="–"/>
              <a:defRPr sz="2800">
                <a:solidFill>
                  <a:schemeClr val="tx1"/>
                </a:solidFill>
                <a:latin typeface="Calibri" pitchFamily="34" charset="0"/>
                <a:cs typeface="Cordia New" pitchFamily="34" charset="-34"/>
              </a:defRPr>
            </a:lvl2pPr>
            <a:lvl3pPr marL="1143000" indent="-228600">
              <a:spcBef>
                <a:spcPct val="20000"/>
              </a:spcBef>
              <a:buFont typeface="Arial" pitchFamily="34" charset="0"/>
              <a:buChar char="•"/>
              <a:defRPr sz="2400">
                <a:solidFill>
                  <a:schemeClr val="tx1"/>
                </a:solidFill>
                <a:latin typeface="Calibri" pitchFamily="34" charset="0"/>
                <a:cs typeface="Cordia New" pitchFamily="34" charset="-34"/>
              </a:defRPr>
            </a:lvl3pPr>
            <a:lvl4pPr marL="1600200" indent="-228600">
              <a:spcBef>
                <a:spcPct val="20000"/>
              </a:spcBef>
              <a:buFont typeface="Arial" pitchFamily="34" charset="0"/>
              <a:buChar char="–"/>
              <a:defRPr sz="2000">
                <a:solidFill>
                  <a:schemeClr val="tx1"/>
                </a:solidFill>
                <a:latin typeface="Calibri" pitchFamily="34" charset="0"/>
                <a:cs typeface="Cordia New" pitchFamily="34" charset="-34"/>
              </a:defRPr>
            </a:lvl4pPr>
            <a:lvl5pPr marL="2057400" indent="-228600">
              <a:spcBef>
                <a:spcPct val="20000"/>
              </a:spcBef>
              <a:buFont typeface="Arial" pitchFamily="34" charset="0"/>
              <a:buChar char="»"/>
              <a:defRPr sz="2000">
                <a:solidFill>
                  <a:schemeClr val="tx1"/>
                </a:solidFill>
                <a:latin typeface="Calibri" pitchFamily="34" charset="0"/>
                <a:cs typeface="Cordia New" pitchFamily="34" charset="-34"/>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Cordia New" pitchFamily="34" charset="-34"/>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Cordia New" pitchFamily="34" charset="-34"/>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Cordia New" pitchFamily="34" charset="-34"/>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Cordia New" pitchFamily="34" charset="-34"/>
              </a:defRPr>
            </a:lvl9pPr>
          </a:lstStyle>
          <a:p>
            <a:pPr algn="ctr">
              <a:spcBef>
                <a:spcPct val="0"/>
              </a:spcBef>
              <a:buNone/>
            </a:pPr>
            <a:r>
              <a:rPr lang="en-US" altLang="th-TH" sz="2000" b="1" dirty="0">
                <a:solidFill>
                  <a:schemeClr val="bg1"/>
                </a:solidFill>
                <a:latin typeface="Tahoma" panose="020B0604030504040204" pitchFamily="34" charset="0"/>
                <a:ea typeface="Tahoma" panose="020B0604030504040204" pitchFamily="34" charset="0"/>
                <a:cs typeface="Tahoma" panose="020B0604030504040204" pitchFamily="34" charset="0"/>
              </a:rPr>
              <a:t>Environmentally-Friendly Agriculture: From Maize to </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Perennial  Fruit Trees</a:t>
            </a:r>
            <a:endParaRPr lang="th-TH" altLang="th-TH"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spcBef>
                <a:spcPct val="0"/>
              </a:spcBef>
              <a:buNone/>
            </a:pPr>
            <a:r>
              <a:rPr lang="en-US" altLang="th-TH" sz="2000" dirty="0">
                <a:solidFill>
                  <a:srgbClr val="FFC000"/>
                </a:solidFill>
                <a:latin typeface="Tahoma" panose="020B0604030504040204" pitchFamily="34" charset="0"/>
                <a:ea typeface="Tahoma" panose="020B0604030504040204" pitchFamily="34" charset="0"/>
                <a:cs typeface="Tahoma" panose="020B0604030504040204" pitchFamily="34" charset="0"/>
              </a:rPr>
              <a:t>Mae </a:t>
            </a:r>
            <a:r>
              <a:rPr lang="en-US" altLang="th-TH" sz="2000" dirty="0" err="1">
                <a:solidFill>
                  <a:srgbClr val="FFC000"/>
                </a:solidFill>
                <a:latin typeface="Tahoma" panose="020B0604030504040204" pitchFamily="34" charset="0"/>
                <a:ea typeface="Tahoma" panose="020B0604030504040204" pitchFamily="34" charset="0"/>
                <a:cs typeface="Tahoma" panose="020B0604030504040204" pitchFamily="34" charset="0"/>
              </a:rPr>
              <a:t>Jarim</a:t>
            </a:r>
            <a:r>
              <a:rPr lang="en-US" altLang="th-TH" sz="2000" dirty="0">
                <a:solidFill>
                  <a:srgbClr val="FFC000"/>
                </a:solidFill>
                <a:latin typeface="Tahoma" panose="020B0604030504040204" pitchFamily="34" charset="0"/>
                <a:ea typeface="Tahoma" panose="020B0604030504040204" pitchFamily="34" charset="0"/>
                <a:cs typeface="Tahoma" panose="020B0604030504040204" pitchFamily="34" charset="0"/>
              </a:rPr>
              <a:t> Highland Development Project Using Royal Project System, Nan Province</a:t>
            </a:r>
            <a:endParaRPr lang="th-TH" altLang="th-TH" sz="2000" dirty="0">
              <a:solidFill>
                <a:srgbClr val="FFC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002837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p Arrow 7"/>
          <p:cNvSpPr/>
          <p:nvPr/>
        </p:nvSpPr>
        <p:spPr>
          <a:xfrm rot="5400000">
            <a:off x="4612481" y="3342397"/>
            <a:ext cx="1533525" cy="207962"/>
          </a:xfrm>
          <a:prstGeom prst="upArrow">
            <a:avLst/>
          </a:prstGeom>
          <a:solidFill>
            <a:srgbClr val="FF00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th-TH">
              <a:solidFill>
                <a:prstClr val="white"/>
              </a:solidFill>
            </a:endParaRPr>
          </a:p>
        </p:txBody>
      </p:sp>
      <p:pic>
        <p:nvPicPr>
          <p:cNvPr id="33795" name="Picture 1"/>
          <p:cNvPicPr>
            <a:picLocks noChangeAspect="1"/>
          </p:cNvPicPr>
          <p:nvPr/>
        </p:nvPicPr>
        <p:blipFill>
          <a:blip r:embed="rId2">
            <a:extLst>
              <a:ext uri="{28A0092B-C50C-407E-A947-70E740481C1C}">
                <a14:useLocalDpi xmlns:a14="http://schemas.microsoft.com/office/drawing/2010/main" val="0"/>
              </a:ext>
            </a:extLst>
          </a:blip>
          <a:srcRect t="10764" b="15733"/>
          <a:stretch>
            <a:fillRect/>
          </a:stretch>
        </p:blipFill>
        <p:spPr bwMode="auto">
          <a:xfrm>
            <a:off x="257175" y="1293728"/>
            <a:ext cx="4872038" cy="4765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3796" name="Picture 2"/>
          <p:cNvPicPr>
            <a:picLocks noChangeAspect="1"/>
          </p:cNvPicPr>
          <p:nvPr/>
        </p:nvPicPr>
        <p:blipFill>
          <a:blip r:embed="rId3">
            <a:extLst>
              <a:ext uri="{28A0092B-C50C-407E-A947-70E740481C1C}">
                <a14:useLocalDpi xmlns:a14="http://schemas.microsoft.com/office/drawing/2010/main" val="0"/>
              </a:ext>
            </a:extLst>
          </a:blip>
          <a:srcRect t="10500" b="15614"/>
          <a:stretch>
            <a:fillRect/>
          </a:stretch>
        </p:blipFill>
        <p:spPr bwMode="auto">
          <a:xfrm>
            <a:off x="5592763" y="1373103"/>
            <a:ext cx="4778375" cy="4686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33797" name="Group 1"/>
          <p:cNvGrpSpPr>
            <a:grpSpLocks/>
          </p:cNvGrpSpPr>
          <p:nvPr/>
        </p:nvGrpSpPr>
        <p:grpSpPr bwMode="auto">
          <a:xfrm>
            <a:off x="10672065" y="1373103"/>
            <a:ext cx="300735" cy="4703352"/>
            <a:chOff x="7389395" y="3793129"/>
            <a:chExt cx="313443" cy="1998109"/>
          </a:xfrm>
        </p:grpSpPr>
        <p:sp>
          <p:nvSpPr>
            <p:cNvPr id="23" name="Rectangle 22"/>
            <p:cNvSpPr/>
            <p:nvPr/>
          </p:nvSpPr>
          <p:spPr bwMode="auto">
            <a:xfrm>
              <a:off x="7406934" y="4342252"/>
              <a:ext cx="289771" cy="95224"/>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th-TH" sz="3200">
                <a:solidFill>
                  <a:prstClr val="white"/>
                </a:solidFill>
              </a:endParaRPr>
            </a:p>
          </p:txBody>
        </p:sp>
        <p:sp>
          <p:nvSpPr>
            <p:cNvPr id="24" name="Rectangle 23"/>
            <p:cNvSpPr/>
            <p:nvPr/>
          </p:nvSpPr>
          <p:spPr bwMode="auto">
            <a:xfrm>
              <a:off x="7406934" y="4578723"/>
              <a:ext cx="289771" cy="10474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th-TH" sz="3200">
                <a:solidFill>
                  <a:prstClr val="white"/>
                </a:solidFill>
              </a:endParaRPr>
            </a:p>
          </p:txBody>
        </p:sp>
        <p:sp>
          <p:nvSpPr>
            <p:cNvPr id="25" name="Rectangle 24"/>
            <p:cNvSpPr/>
            <p:nvPr/>
          </p:nvSpPr>
          <p:spPr bwMode="auto">
            <a:xfrm>
              <a:off x="7406934" y="4870743"/>
              <a:ext cx="289771" cy="10315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th-TH" sz="3200">
                <a:solidFill>
                  <a:prstClr val="white"/>
                </a:solidFill>
              </a:endParaRPr>
            </a:p>
          </p:txBody>
        </p:sp>
        <p:sp>
          <p:nvSpPr>
            <p:cNvPr id="29" name="Rectangle 28"/>
            <p:cNvSpPr/>
            <p:nvPr/>
          </p:nvSpPr>
          <p:spPr bwMode="auto">
            <a:xfrm>
              <a:off x="7405402" y="5158001"/>
              <a:ext cx="291303" cy="95224"/>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th-TH" sz="3200">
                <a:solidFill>
                  <a:prstClr val="white"/>
                </a:solidFill>
              </a:endParaRPr>
            </a:p>
          </p:txBody>
        </p:sp>
        <p:sp>
          <p:nvSpPr>
            <p:cNvPr id="30" name="Rectangle 29"/>
            <p:cNvSpPr/>
            <p:nvPr/>
          </p:nvSpPr>
          <p:spPr bwMode="auto">
            <a:xfrm>
              <a:off x="7408468" y="5415105"/>
              <a:ext cx="291303" cy="103158"/>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th-TH" sz="3200">
                <a:solidFill>
                  <a:prstClr val="white"/>
                </a:solidFill>
              </a:endParaRPr>
            </a:p>
          </p:txBody>
        </p:sp>
        <p:sp>
          <p:nvSpPr>
            <p:cNvPr id="31" name="Rectangle 30"/>
            <p:cNvSpPr/>
            <p:nvPr/>
          </p:nvSpPr>
          <p:spPr bwMode="auto">
            <a:xfrm>
              <a:off x="7403868" y="5689666"/>
              <a:ext cx="291303" cy="101572"/>
            </a:xfrm>
            <a:prstGeom prst="rect">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th-TH" sz="3200">
                <a:solidFill>
                  <a:prstClr val="white"/>
                </a:solidFill>
              </a:endParaRPr>
            </a:p>
          </p:txBody>
        </p:sp>
        <p:sp>
          <p:nvSpPr>
            <p:cNvPr id="32" name="Rectangle 31"/>
            <p:cNvSpPr/>
            <p:nvPr/>
          </p:nvSpPr>
          <p:spPr bwMode="auto">
            <a:xfrm>
              <a:off x="7389395" y="4127136"/>
              <a:ext cx="289771" cy="103159"/>
            </a:xfrm>
            <a:prstGeom prst="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th-TH" sz="3200">
                <a:solidFill>
                  <a:prstClr val="white"/>
                </a:solidFill>
              </a:endParaRPr>
            </a:p>
          </p:txBody>
        </p:sp>
        <p:sp>
          <p:nvSpPr>
            <p:cNvPr id="33" name="Rectangle 32"/>
            <p:cNvSpPr/>
            <p:nvPr/>
          </p:nvSpPr>
          <p:spPr bwMode="auto">
            <a:xfrm>
              <a:off x="7413067" y="3793129"/>
              <a:ext cx="289771" cy="10315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th-TH" sz="3200">
                <a:solidFill>
                  <a:prstClr val="white"/>
                </a:solidFill>
              </a:endParaRPr>
            </a:p>
          </p:txBody>
        </p:sp>
      </p:grpSp>
      <p:sp>
        <p:nvSpPr>
          <p:cNvPr id="26" name="Rectangle 25"/>
          <p:cNvSpPr/>
          <p:nvPr/>
        </p:nvSpPr>
        <p:spPr>
          <a:xfrm>
            <a:off x="7460055" y="6074885"/>
            <a:ext cx="1498208" cy="584775"/>
          </a:xfrm>
          <a:prstGeom prst="rect">
            <a:avLst/>
          </a:prstGeom>
        </p:spPr>
        <p:txBody>
          <a:bodyPr wrap="square">
            <a:spAutoFit/>
          </a:bodyPr>
          <a:lstStyle/>
          <a:p>
            <a:pPr marL="514350" indent="-514350" algn="ctr" eaLnBrk="1" hangingPunct="1">
              <a:defRPr/>
            </a:pPr>
            <a:r>
              <a:rPr lang="en-US" sz="1600" b="1" dirty="0">
                <a:latin typeface="Tahoma" pitchFamily="34" charset="0"/>
                <a:ea typeface="Tahoma" pitchFamily="34" charset="0"/>
                <a:cs typeface="Tahoma" pitchFamily="34" charset="0"/>
              </a:rPr>
              <a:t>2016</a:t>
            </a:r>
            <a:endParaRPr lang="th-TH" sz="1600" b="1" dirty="0">
              <a:latin typeface="Tahoma" pitchFamily="34" charset="0"/>
              <a:ea typeface="Tahoma" pitchFamily="34" charset="0"/>
              <a:cs typeface="Tahoma" pitchFamily="34" charset="0"/>
            </a:endParaRPr>
          </a:p>
          <a:p>
            <a:pPr algn="ctr" eaLnBrk="1" hangingPunct="1">
              <a:defRPr/>
            </a:pPr>
            <a:endParaRPr lang="en-US" sz="1600" b="1" dirty="0">
              <a:latin typeface="Tahoma" pitchFamily="34" charset="0"/>
              <a:ea typeface="Tahoma" pitchFamily="34" charset="0"/>
              <a:cs typeface="Tahoma" pitchFamily="34" charset="0"/>
            </a:endParaRPr>
          </a:p>
        </p:txBody>
      </p:sp>
      <p:sp>
        <p:nvSpPr>
          <p:cNvPr id="27" name="Rectangle 26"/>
          <p:cNvSpPr/>
          <p:nvPr/>
        </p:nvSpPr>
        <p:spPr>
          <a:xfrm>
            <a:off x="2060575" y="6091153"/>
            <a:ext cx="1436688" cy="584775"/>
          </a:xfrm>
          <a:prstGeom prst="rect">
            <a:avLst/>
          </a:prstGeom>
        </p:spPr>
        <p:txBody>
          <a:bodyPr>
            <a:spAutoFit/>
          </a:bodyPr>
          <a:lstStyle/>
          <a:p>
            <a:pPr marL="514350" indent="-514350" algn="ctr" eaLnBrk="1" hangingPunct="1">
              <a:defRPr/>
            </a:pPr>
            <a:r>
              <a:rPr lang="en-US" sz="1600" b="1" dirty="0">
                <a:latin typeface="Tahoma" pitchFamily="34" charset="0"/>
                <a:ea typeface="Tahoma" pitchFamily="34" charset="0"/>
                <a:cs typeface="Tahoma" pitchFamily="34" charset="0"/>
              </a:rPr>
              <a:t>2012</a:t>
            </a:r>
            <a:endParaRPr lang="th-TH" sz="1600" b="1" dirty="0">
              <a:latin typeface="Tahoma" pitchFamily="34" charset="0"/>
              <a:ea typeface="Tahoma" pitchFamily="34" charset="0"/>
              <a:cs typeface="Tahoma" pitchFamily="34" charset="0"/>
            </a:endParaRPr>
          </a:p>
          <a:p>
            <a:pPr algn="ctr" eaLnBrk="1" hangingPunct="1">
              <a:defRPr/>
            </a:pPr>
            <a:endParaRPr lang="en-US" sz="1600" b="1" dirty="0">
              <a:latin typeface="Tahoma" pitchFamily="34" charset="0"/>
              <a:ea typeface="Tahoma" pitchFamily="34" charset="0"/>
              <a:cs typeface="Tahoma" pitchFamily="34" charset="0"/>
            </a:endParaRPr>
          </a:p>
        </p:txBody>
      </p:sp>
      <p:sp>
        <p:nvSpPr>
          <p:cNvPr id="19" name="Rectangle 3"/>
          <p:cNvSpPr>
            <a:spLocks noChangeArrowheads="1"/>
          </p:cNvSpPr>
          <p:nvPr/>
        </p:nvSpPr>
        <p:spPr bwMode="auto">
          <a:xfrm>
            <a:off x="0" y="-34302"/>
            <a:ext cx="12192000" cy="707886"/>
          </a:xfrm>
          <a:prstGeom prst="rect">
            <a:avLst/>
          </a:prstGeom>
          <a:solidFill>
            <a:srgbClr val="0070C0"/>
          </a:solidFill>
          <a:ln>
            <a:noFill/>
          </a:ln>
        </p:spPr>
        <p:txBody>
          <a:bodyPr wrap="square" anchor="ctr">
            <a:spAutoFit/>
          </a:bodyPr>
          <a:lstStyle>
            <a:lvl1pPr marL="531813">
              <a:spcBef>
                <a:spcPct val="20000"/>
              </a:spcBef>
              <a:buFont typeface="Arial" pitchFamily="34" charset="0"/>
              <a:buChar char="•"/>
              <a:defRPr sz="3200">
                <a:solidFill>
                  <a:schemeClr val="tx1"/>
                </a:solidFill>
                <a:latin typeface="Calibri" pitchFamily="34" charset="0"/>
                <a:cs typeface="Cordia New" pitchFamily="34" charset="-34"/>
              </a:defRPr>
            </a:lvl1pPr>
            <a:lvl2pPr marL="742950" indent="-285750">
              <a:spcBef>
                <a:spcPct val="20000"/>
              </a:spcBef>
              <a:buFont typeface="Arial" pitchFamily="34" charset="0"/>
              <a:buChar char="–"/>
              <a:defRPr sz="2800">
                <a:solidFill>
                  <a:schemeClr val="tx1"/>
                </a:solidFill>
                <a:latin typeface="Calibri" pitchFamily="34" charset="0"/>
                <a:cs typeface="Cordia New" pitchFamily="34" charset="-34"/>
              </a:defRPr>
            </a:lvl2pPr>
            <a:lvl3pPr marL="1143000" indent="-228600">
              <a:spcBef>
                <a:spcPct val="20000"/>
              </a:spcBef>
              <a:buFont typeface="Arial" pitchFamily="34" charset="0"/>
              <a:buChar char="•"/>
              <a:defRPr sz="2400">
                <a:solidFill>
                  <a:schemeClr val="tx1"/>
                </a:solidFill>
                <a:latin typeface="Calibri" pitchFamily="34" charset="0"/>
                <a:cs typeface="Cordia New" pitchFamily="34" charset="-34"/>
              </a:defRPr>
            </a:lvl3pPr>
            <a:lvl4pPr marL="1600200" indent="-228600">
              <a:spcBef>
                <a:spcPct val="20000"/>
              </a:spcBef>
              <a:buFont typeface="Arial" pitchFamily="34" charset="0"/>
              <a:buChar char="–"/>
              <a:defRPr sz="2000">
                <a:solidFill>
                  <a:schemeClr val="tx1"/>
                </a:solidFill>
                <a:latin typeface="Calibri" pitchFamily="34" charset="0"/>
                <a:cs typeface="Cordia New" pitchFamily="34" charset="-34"/>
              </a:defRPr>
            </a:lvl4pPr>
            <a:lvl5pPr marL="2057400" indent="-228600">
              <a:spcBef>
                <a:spcPct val="20000"/>
              </a:spcBef>
              <a:buFont typeface="Arial" pitchFamily="34" charset="0"/>
              <a:buChar char="»"/>
              <a:defRPr sz="2000">
                <a:solidFill>
                  <a:schemeClr val="tx1"/>
                </a:solidFill>
                <a:latin typeface="Calibri" pitchFamily="34" charset="0"/>
                <a:cs typeface="Cordia New" pitchFamily="34" charset="-34"/>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Cordia New" pitchFamily="34" charset="-34"/>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Cordia New" pitchFamily="34" charset="-34"/>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Cordia New" pitchFamily="34" charset="-34"/>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Cordia New" pitchFamily="34" charset="-34"/>
              </a:defRPr>
            </a:lvl9pPr>
          </a:lstStyle>
          <a:p>
            <a:pPr algn="ctr">
              <a:spcBef>
                <a:spcPct val="0"/>
              </a:spcBef>
              <a:buNone/>
            </a:pPr>
            <a:r>
              <a:rPr lang="en-US" altLang="th-TH" sz="2000" b="1" dirty="0">
                <a:solidFill>
                  <a:schemeClr val="bg1"/>
                </a:solidFill>
                <a:latin typeface="Tahoma" panose="020B0604030504040204" pitchFamily="34" charset="0"/>
                <a:ea typeface="Tahoma" panose="020B0604030504040204" pitchFamily="34" charset="0"/>
                <a:cs typeface="Tahoma" panose="020B0604030504040204" pitchFamily="34" charset="0"/>
              </a:rPr>
              <a:t>Environmentally-Friendly Agriculture: From Maize to </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Perennial  Fruit Trees</a:t>
            </a:r>
            <a:endParaRPr lang="th-TH" altLang="th-TH"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spcBef>
                <a:spcPct val="0"/>
              </a:spcBef>
              <a:buNone/>
            </a:pPr>
            <a:r>
              <a:rPr lang="en-US" altLang="th-TH" sz="2000" dirty="0">
                <a:solidFill>
                  <a:srgbClr val="FFC000"/>
                </a:solidFill>
                <a:latin typeface="Tahoma" panose="020B0604030504040204" pitchFamily="34" charset="0"/>
                <a:ea typeface="Tahoma" panose="020B0604030504040204" pitchFamily="34" charset="0"/>
                <a:cs typeface="Tahoma" panose="020B0604030504040204" pitchFamily="34" charset="0"/>
              </a:rPr>
              <a:t>Mae </a:t>
            </a:r>
            <a:r>
              <a:rPr lang="en-US" altLang="th-TH" sz="2000" dirty="0" err="1">
                <a:solidFill>
                  <a:srgbClr val="FFC000"/>
                </a:solidFill>
                <a:latin typeface="Tahoma" panose="020B0604030504040204" pitchFamily="34" charset="0"/>
                <a:ea typeface="Tahoma" panose="020B0604030504040204" pitchFamily="34" charset="0"/>
                <a:cs typeface="Tahoma" panose="020B0604030504040204" pitchFamily="34" charset="0"/>
              </a:rPr>
              <a:t>Jarim</a:t>
            </a:r>
            <a:r>
              <a:rPr lang="en-US" altLang="th-TH" sz="2000" dirty="0">
                <a:solidFill>
                  <a:srgbClr val="FFC000"/>
                </a:solidFill>
                <a:latin typeface="Tahoma" panose="020B0604030504040204" pitchFamily="34" charset="0"/>
                <a:ea typeface="Tahoma" panose="020B0604030504040204" pitchFamily="34" charset="0"/>
                <a:cs typeface="Tahoma" panose="020B0604030504040204" pitchFamily="34" charset="0"/>
              </a:rPr>
              <a:t> Highland Development Project Using Royal Project System, Nan Province</a:t>
            </a:r>
            <a:endParaRPr lang="th-TH" altLang="th-TH" sz="2000" dirty="0">
              <a:solidFill>
                <a:srgbClr val="FFC000"/>
              </a:solidFill>
              <a:latin typeface="Tahoma" panose="020B0604030504040204" pitchFamily="34" charset="0"/>
              <a:ea typeface="Tahoma" panose="020B0604030504040204" pitchFamily="34" charset="0"/>
              <a:cs typeface="Tahoma" panose="020B0604030504040204" pitchFamily="34" charset="0"/>
            </a:endParaRPr>
          </a:p>
        </p:txBody>
      </p:sp>
      <p:sp>
        <p:nvSpPr>
          <p:cNvPr id="20" name="Rectangle 4"/>
          <p:cNvSpPr txBox="1">
            <a:spLocks noChangeArrowheads="1"/>
          </p:cNvSpPr>
          <p:nvPr/>
        </p:nvSpPr>
        <p:spPr bwMode="auto">
          <a:xfrm>
            <a:off x="10820306" y="5646915"/>
            <a:ext cx="1371694"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100000"/>
              </a:lnSpc>
              <a:spcBef>
                <a:spcPct val="0"/>
              </a:spcBef>
              <a:buFontTx/>
              <a:buNone/>
            </a:pPr>
            <a:r>
              <a:rPr lang="en-US" altLang="en-US" sz="1400" dirty="0">
                <a:solidFill>
                  <a:srgbClr val="0070C0"/>
                </a:solidFill>
                <a:latin typeface="Tahoma" panose="020B0604030504040204" pitchFamily="34" charset="0"/>
                <a:cs typeface="Tahoma" panose="020B0604030504040204" pitchFamily="34" charset="0"/>
              </a:rPr>
              <a:t>Agroforest</a:t>
            </a:r>
          </a:p>
        </p:txBody>
      </p:sp>
      <p:sp>
        <p:nvSpPr>
          <p:cNvPr id="21" name="Rectangle 4"/>
          <p:cNvSpPr txBox="1">
            <a:spLocks noChangeArrowheads="1"/>
          </p:cNvSpPr>
          <p:nvPr/>
        </p:nvSpPr>
        <p:spPr bwMode="auto">
          <a:xfrm>
            <a:off x="10760447" y="4940676"/>
            <a:ext cx="1371694"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100000"/>
              </a:lnSpc>
              <a:spcBef>
                <a:spcPct val="0"/>
              </a:spcBef>
              <a:buFontTx/>
              <a:buNone/>
            </a:pPr>
            <a:r>
              <a:rPr lang="en-US" altLang="en-US" sz="1400" dirty="0">
                <a:solidFill>
                  <a:srgbClr val="0070C0"/>
                </a:solidFill>
                <a:latin typeface="Tahoma" panose="020B0604030504040204" pitchFamily="34" charset="0"/>
                <a:cs typeface="Tahoma" panose="020B0604030504040204" pitchFamily="34" charset="0"/>
              </a:rPr>
              <a:t>Horticulture</a:t>
            </a:r>
          </a:p>
        </p:txBody>
      </p:sp>
      <p:sp>
        <p:nvSpPr>
          <p:cNvPr id="35" name="Rectangle 4"/>
          <p:cNvSpPr txBox="1">
            <a:spLocks noChangeArrowheads="1"/>
          </p:cNvSpPr>
          <p:nvPr/>
        </p:nvSpPr>
        <p:spPr bwMode="auto">
          <a:xfrm>
            <a:off x="10799359" y="4362564"/>
            <a:ext cx="1371694"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100000"/>
              </a:lnSpc>
              <a:spcBef>
                <a:spcPct val="0"/>
              </a:spcBef>
              <a:buFontTx/>
              <a:buNone/>
            </a:pPr>
            <a:r>
              <a:rPr lang="en-US" altLang="en-US" sz="1600" dirty="0">
                <a:solidFill>
                  <a:srgbClr val="0070C0"/>
                </a:solidFill>
                <a:latin typeface="Tahoma" panose="020B0604030504040204" pitchFamily="34" charset="0"/>
                <a:cs typeface="Tahoma" panose="020B0604030504040204" pitchFamily="34" charset="0"/>
              </a:rPr>
              <a:t>Fruit trees</a:t>
            </a:r>
            <a:endParaRPr lang="en-US" altLang="en-US" sz="1400" dirty="0">
              <a:solidFill>
                <a:srgbClr val="0070C0"/>
              </a:solidFill>
              <a:latin typeface="Tahoma" panose="020B0604030504040204" pitchFamily="34" charset="0"/>
              <a:cs typeface="Tahoma" panose="020B0604030504040204" pitchFamily="34" charset="0"/>
            </a:endParaRPr>
          </a:p>
        </p:txBody>
      </p:sp>
      <p:sp>
        <p:nvSpPr>
          <p:cNvPr id="36" name="Rectangle 4"/>
          <p:cNvSpPr txBox="1">
            <a:spLocks noChangeArrowheads="1"/>
          </p:cNvSpPr>
          <p:nvPr/>
        </p:nvSpPr>
        <p:spPr bwMode="auto">
          <a:xfrm>
            <a:off x="10717554" y="3690741"/>
            <a:ext cx="1371694"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100000"/>
              </a:lnSpc>
              <a:spcBef>
                <a:spcPct val="0"/>
              </a:spcBef>
              <a:buFontTx/>
              <a:buNone/>
            </a:pPr>
            <a:r>
              <a:rPr lang="en-US" altLang="en-US" sz="1600" dirty="0">
                <a:solidFill>
                  <a:srgbClr val="0070C0"/>
                </a:solidFill>
                <a:latin typeface="Tahoma" panose="020B0604030504040204" pitchFamily="34" charset="0"/>
                <a:cs typeface="Tahoma" panose="020B0604030504040204" pitchFamily="34" charset="0"/>
              </a:rPr>
              <a:t>Rice</a:t>
            </a:r>
            <a:endParaRPr lang="en-US" altLang="en-US" sz="1400" dirty="0">
              <a:solidFill>
                <a:srgbClr val="0070C0"/>
              </a:solidFill>
              <a:latin typeface="Tahoma" panose="020B0604030504040204" pitchFamily="34" charset="0"/>
              <a:cs typeface="Tahoma" panose="020B0604030504040204" pitchFamily="34" charset="0"/>
            </a:endParaRPr>
          </a:p>
        </p:txBody>
      </p:sp>
      <p:sp>
        <p:nvSpPr>
          <p:cNvPr id="37" name="Rectangle 4"/>
          <p:cNvSpPr txBox="1">
            <a:spLocks noChangeArrowheads="1"/>
          </p:cNvSpPr>
          <p:nvPr/>
        </p:nvSpPr>
        <p:spPr bwMode="auto">
          <a:xfrm>
            <a:off x="10808088" y="3006013"/>
            <a:ext cx="1371694"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buNone/>
            </a:pPr>
            <a:r>
              <a:rPr lang="en-US" sz="16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rPr>
              <a:t>Perennial  trees</a:t>
            </a:r>
            <a:endParaRPr lang="th-TH" sz="1600" dirty="0">
              <a:solidFill>
                <a:schemeClr val="accent1">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38" name="Rectangle 4"/>
          <p:cNvSpPr txBox="1">
            <a:spLocks noChangeArrowheads="1"/>
          </p:cNvSpPr>
          <p:nvPr/>
        </p:nvSpPr>
        <p:spPr bwMode="auto">
          <a:xfrm>
            <a:off x="10760447" y="2415975"/>
            <a:ext cx="1371694"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100000"/>
              </a:lnSpc>
              <a:spcBef>
                <a:spcPct val="0"/>
              </a:spcBef>
              <a:buFontTx/>
              <a:buNone/>
            </a:pPr>
            <a:r>
              <a:rPr lang="en-US" altLang="en-US" sz="1600" dirty="0">
                <a:solidFill>
                  <a:srgbClr val="0070C0"/>
                </a:solidFill>
                <a:latin typeface="Tahoma" panose="020B0604030504040204" pitchFamily="34" charset="0"/>
                <a:cs typeface="Tahoma" panose="020B0604030504040204" pitchFamily="34" charset="0"/>
              </a:rPr>
              <a:t>Maize</a:t>
            </a:r>
            <a:endParaRPr lang="en-US" altLang="en-US" sz="1400" dirty="0">
              <a:solidFill>
                <a:srgbClr val="0070C0"/>
              </a:solidFill>
              <a:latin typeface="Tahoma" panose="020B0604030504040204" pitchFamily="34" charset="0"/>
              <a:cs typeface="Tahoma" panose="020B0604030504040204" pitchFamily="34" charset="0"/>
            </a:endParaRPr>
          </a:p>
        </p:txBody>
      </p:sp>
      <p:sp>
        <p:nvSpPr>
          <p:cNvPr id="39" name="Rectangle 4"/>
          <p:cNvSpPr txBox="1">
            <a:spLocks noChangeArrowheads="1"/>
          </p:cNvSpPr>
          <p:nvPr/>
        </p:nvSpPr>
        <p:spPr bwMode="auto">
          <a:xfrm>
            <a:off x="10850516" y="1949497"/>
            <a:ext cx="1371694"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100000"/>
              </a:lnSpc>
              <a:spcBef>
                <a:spcPct val="0"/>
              </a:spcBef>
              <a:buFontTx/>
              <a:buNone/>
            </a:pPr>
            <a:r>
              <a:rPr lang="en-US" altLang="en-US" sz="1400" dirty="0">
                <a:solidFill>
                  <a:srgbClr val="0070C0"/>
                </a:solidFill>
                <a:latin typeface="Tahoma" panose="020B0604030504040204" pitchFamily="34" charset="0"/>
                <a:cs typeface="Tahoma" panose="020B0604030504040204" pitchFamily="34" charset="0"/>
              </a:rPr>
              <a:t>Settlement</a:t>
            </a:r>
            <a:endParaRPr lang="en-US" altLang="en-US" sz="1200" dirty="0">
              <a:solidFill>
                <a:srgbClr val="0070C0"/>
              </a:solidFill>
              <a:latin typeface="Tahoma" panose="020B0604030504040204" pitchFamily="34" charset="0"/>
              <a:cs typeface="Tahoma" panose="020B0604030504040204" pitchFamily="34" charset="0"/>
            </a:endParaRPr>
          </a:p>
        </p:txBody>
      </p:sp>
      <p:sp>
        <p:nvSpPr>
          <p:cNvPr id="40" name="Rectangle 4"/>
          <p:cNvSpPr txBox="1">
            <a:spLocks noChangeArrowheads="1"/>
          </p:cNvSpPr>
          <p:nvPr/>
        </p:nvSpPr>
        <p:spPr bwMode="auto">
          <a:xfrm>
            <a:off x="10696576" y="1161683"/>
            <a:ext cx="1371694"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100000"/>
              </a:lnSpc>
              <a:spcBef>
                <a:spcPct val="0"/>
              </a:spcBef>
              <a:buFontTx/>
              <a:buNone/>
            </a:pPr>
            <a:r>
              <a:rPr lang="en-US" altLang="en-US" sz="1400" dirty="0">
                <a:solidFill>
                  <a:srgbClr val="0070C0"/>
                </a:solidFill>
                <a:latin typeface="Tahoma" panose="020B0604030504040204" pitchFamily="34" charset="0"/>
                <a:cs typeface="Tahoma" panose="020B0604030504040204" pitchFamily="34" charset="0"/>
              </a:rPr>
              <a:t>Forest</a:t>
            </a:r>
            <a:endParaRPr lang="en-US" altLang="en-US" sz="1200" dirty="0">
              <a:solidFill>
                <a:srgbClr val="0070C0"/>
              </a:solidFill>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867230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22114" y="955200"/>
            <a:ext cx="4491552" cy="5763051"/>
            <a:chOff x="1597026" y="428626"/>
            <a:chExt cx="4660633" cy="6348413"/>
          </a:xfrm>
        </p:grpSpPr>
        <p:pic>
          <p:nvPicPr>
            <p:cNvPr id="9218" name="Picture 27"/>
            <p:cNvPicPr>
              <a:picLocks noChangeAspect="1"/>
            </p:cNvPicPr>
            <p:nvPr/>
          </p:nvPicPr>
          <p:blipFill>
            <a:blip r:embed="rId2">
              <a:extLst>
                <a:ext uri="{28A0092B-C50C-407E-A947-70E740481C1C}">
                  <a14:useLocalDpi xmlns:a14="http://schemas.microsoft.com/office/drawing/2010/main" val="0"/>
                </a:ext>
              </a:extLst>
            </a:blip>
            <a:srcRect l="4427" t="3069" r="3902" b="3853"/>
            <a:stretch>
              <a:fillRect/>
            </a:stretch>
          </p:blipFill>
          <p:spPr bwMode="auto">
            <a:xfrm>
              <a:off x="1604963" y="428626"/>
              <a:ext cx="4633912" cy="634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226051" y="3368676"/>
              <a:ext cx="1031608" cy="339038"/>
            </a:xfrm>
            <a:prstGeom prst="rect">
              <a:avLst/>
            </a:prstGeom>
            <a:solidFill>
              <a:schemeClr val="accent3">
                <a:lumMod val="60000"/>
                <a:lumOff val="40000"/>
              </a:schemeClr>
            </a:solidFill>
          </p:spPr>
          <p:txBody>
            <a:bodyPr wrap="none">
              <a:spAutoFit/>
            </a:bodyPr>
            <a:lstStyle/>
            <a:p>
              <a:pPr>
                <a:defRPr/>
              </a:pPr>
              <a:r>
                <a:rPr lang="en-US" sz="1400" dirty="0">
                  <a:latin typeface="Tahoma" panose="020B0604030504040204" pitchFamily="34" charset="0"/>
                  <a:ea typeface="Tahoma" panose="020B0604030504040204" pitchFamily="34" charset="0"/>
                  <a:cs typeface="Tahoma" panose="020B0604030504040204" pitchFamily="34" charset="0"/>
                </a:rPr>
                <a:t>Mae </a:t>
              </a:r>
              <a:r>
                <a:rPr lang="en-US" sz="1400" dirty="0" err="1">
                  <a:latin typeface="Tahoma" panose="020B0604030504040204" pitchFamily="34" charset="0"/>
                  <a:ea typeface="Tahoma" panose="020B0604030504040204" pitchFamily="34" charset="0"/>
                  <a:cs typeface="Tahoma" panose="020B0604030504040204" pitchFamily="34" charset="0"/>
                </a:rPr>
                <a:t>Jarim</a:t>
              </a:r>
              <a:endParaRPr lang="th-TH" sz="1400"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p:cNvSpPr txBox="1"/>
            <p:nvPr/>
          </p:nvSpPr>
          <p:spPr>
            <a:xfrm>
              <a:off x="1597026" y="5191126"/>
              <a:ext cx="892818" cy="339038"/>
            </a:xfrm>
            <a:prstGeom prst="rect">
              <a:avLst/>
            </a:prstGeom>
            <a:solidFill>
              <a:schemeClr val="tx2">
                <a:lumMod val="40000"/>
                <a:lumOff val="60000"/>
              </a:schemeClr>
            </a:solidFill>
          </p:spPr>
          <p:txBody>
            <a:bodyPr wrap="none">
              <a:spAutoFit/>
            </a:bodyPr>
            <a:lstStyle/>
            <a:p>
              <a:pPr>
                <a:defRPr/>
              </a:pPr>
              <a:r>
                <a:rPr lang="en-US" sz="1400" dirty="0">
                  <a:latin typeface="Tahoma" panose="020B0604030504040204" pitchFamily="34" charset="0"/>
                  <a:ea typeface="Tahoma" panose="020B0604030504040204" pitchFamily="34" charset="0"/>
                  <a:cs typeface="Tahoma" panose="020B0604030504040204" pitchFamily="34" charset="0"/>
                </a:rPr>
                <a:t>Bangkok</a:t>
              </a:r>
              <a:endParaRPr lang="th-TH" sz="1400" dirty="0">
                <a:latin typeface="Tahoma" panose="020B0604030504040204" pitchFamily="34" charset="0"/>
                <a:ea typeface="Tahoma" panose="020B0604030504040204" pitchFamily="34" charset="0"/>
                <a:cs typeface="Tahoma" panose="020B0604030504040204" pitchFamily="34" charset="0"/>
              </a:endParaRPr>
            </a:p>
          </p:txBody>
        </p:sp>
        <p:sp>
          <p:nvSpPr>
            <p:cNvPr id="9" name="TextBox 8"/>
            <p:cNvSpPr txBox="1"/>
            <p:nvPr/>
          </p:nvSpPr>
          <p:spPr>
            <a:xfrm>
              <a:off x="2344319" y="3278189"/>
              <a:ext cx="1131143" cy="339038"/>
            </a:xfrm>
            <a:prstGeom prst="rect">
              <a:avLst/>
            </a:prstGeom>
            <a:solidFill>
              <a:schemeClr val="accent2">
                <a:lumMod val="60000"/>
                <a:lumOff val="40000"/>
              </a:schemeClr>
            </a:solidFill>
          </p:spPr>
          <p:txBody>
            <a:bodyPr wrap="none">
              <a:spAutoFit/>
            </a:bodyPr>
            <a:lstStyle/>
            <a:p>
              <a:pPr algn="ctr">
                <a:defRPr/>
              </a:pPr>
              <a:r>
                <a:rPr lang="en-US" sz="1400" dirty="0">
                  <a:latin typeface="Tahoma" panose="020B0604030504040204" pitchFamily="34" charset="0"/>
                  <a:ea typeface="Tahoma" panose="020B0604030504040204" pitchFamily="34" charset="0"/>
                  <a:cs typeface="Tahoma" panose="020B0604030504040204" pitchFamily="34" charset="0"/>
                </a:rPr>
                <a:t>Makro, Nan</a:t>
              </a:r>
              <a:endParaRPr lang="th-TH" sz="1400" dirty="0">
                <a:latin typeface="Tahoma" panose="020B0604030504040204" pitchFamily="34" charset="0"/>
                <a:ea typeface="Tahoma" panose="020B0604030504040204" pitchFamily="34" charset="0"/>
                <a:cs typeface="Tahoma" panose="020B0604030504040204" pitchFamily="34" charset="0"/>
              </a:endParaRPr>
            </a:p>
          </p:txBody>
        </p:sp>
        <p:cxnSp>
          <p:nvCxnSpPr>
            <p:cNvPr id="10" name="Elbow Connector 9"/>
            <p:cNvCxnSpPr>
              <a:stCxn id="8" idx="3"/>
              <a:endCxn id="20" idx="4"/>
            </p:cNvCxnSpPr>
            <p:nvPr/>
          </p:nvCxnSpPr>
          <p:spPr>
            <a:xfrm flipH="1" flipV="1">
              <a:off x="1979614" y="5088801"/>
              <a:ext cx="510230" cy="271845"/>
            </a:xfrm>
            <a:prstGeom prst="bentConnector3">
              <a:avLst>
                <a:gd name="adj1" fmla="val -46490"/>
              </a:avLst>
            </a:prstGeom>
            <a:ln>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7" name="5-Point Star 16"/>
            <p:cNvSpPr>
              <a:spLocks noChangeAspect="1"/>
            </p:cNvSpPr>
            <p:nvPr/>
          </p:nvSpPr>
          <p:spPr>
            <a:xfrm>
              <a:off x="4918076" y="3432175"/>
              <a:ext cx="180975" cy="179388"/>
            </a:xfrm>
            <a:prstGeom prst="star5">
              <a:avLst/>
            </a:prstGeom>
            <a:solidFill>
              <a:schemeClr val="accent6">
                <a:lumMod val="75000"/>
              </a:schemeClr>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th-TH"/>
            </a:p>
          </p:txBody>
        </p:sp>
        <p:sp>
          <p:nvSpPr>
            <p:cNvPr id="19" name="5-Point Star 18"/>
            <p:cNvSpPr>
              <a:spLocks noChangeAspect="1"/>
            </p:cNvSpPr>
            <p:nvPr/>
          </p:nvSpPr>
          <p:spPr>
            <a:xfrm>
              <a:off x="3579814" y="3611564"/>
              <a:ext cx="179387" cy="179387"/>
            </a:xfrm>
            <a:prstGeom prst="star5">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th-TH"/>
            </a:p>
          </p:txBody>
        </p:sp>
        <p:sp>
          <p:nvSpPr>
            <p:cNvPr id="20" name="5-Point Star 19"/>
            <p:cNvSpPr>
              <a:spLocks noChangeAspect="1"/>
            </p:cNvSpPr>
            <p:nvPr/>
          </p:nvSpPr>
          <p:spPr>
            <a:xfrm>
              <a:off x="1798639" y="5019676"/>
              <a:ext cx="180975" cy="180975"/>
            </a:xfrm>
            <a:prstGeom prst="star5">
              <a:avLst/>
            </a:prstGeom>
            <a:solidFill>
              <a:schemeClr val="accent4">
                <a:lumMod val="60000"/>
                <a:lumOff val="40000"/>
              </a:schemeClr>
            </a:solidFill>
            <a:ln>
              <a:solidFill>
                <a:schemeClr val="accent4">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th-TH"/>
            </a:p>
          </p:txBody>
        </p:sp>
        <p:cxnSp>
          <p:nvCxnSpPr>
            <p:cNvPr id="13" name="Straight Arrow Connector 12"/>
            <p:cNvCxnSpPr/>
            <p:nvPr/>
          </p:nvCxnSpPr>
          <p:spPr>
            <a:xfrm flipH="1">
              <a:off x="3803651" y="3560764"/>
              <a:ext cx="1114425" cy="1412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2179638" y="3630613"/>
              <a:ext cx="2773362" cy="15605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9274" name="Picture 2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89909" y="1288114"/>
            <a:ext cx="1896657" cy="125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7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29483" y="4078098"/>
            <a:ext cx="1972908"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78"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39419" y="2829530"/>
            <a:ext cx="1714458" cy="2286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3" descr="G:\งาน62\รูป\ม.ค.62\154382441175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34240" y="1272900"/>
            <a:ext cx="1968151" cy="1255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5" descr="G:\งาน62\รูป\ม.ค.62\12898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34240" y="2782070"/>
            <a:ext cx="1968151" cy="11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534240" y="5487742"/>
            <a:ext cx="1972907" cy="1222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189909" y="5403816"/>
            <a:ext cx="1753832" cy="1314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4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17237" y="3254604"/>
            <a:ext cx="1717173" cy="1145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49"/>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17238" y="4716548"/>
            <a:ext cx="1747000" cy="1193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3"/>
          <p:cNvSpPr>
            <a:spLocks noChangeArrowheads="1"/>
          </p:cNvSpPr>
          <p:nvPr/>
        </p:nvSpPr>
        <p:spPr bwMode="auto">
          <a:xfrm>
            <a:off x="0" y="-65079"/>
            <a:ext cx="12192000" cy="769441"/>
          </a:xfrm>
          <a:prstGeom prst="rect">
            <a:avLst/>
          </a:prstGeom>
          <a:solidFill>
            <a:srgbClr val="0070C0"/>
          </a:solidFill>
          <a:ln>
            <a:noFill/>
          </a:ln>
        </p:spPr>
        <p:txBody>
          <a:bodyPr wrap="square" anchor="ctr">
            <a:spAutoFit/>
          </a:bodyPr>
          <a:lstStyle>
            <a:lvl1pPr marL="531813">
              <a:spcBef>
                <a:spcPct val="20000"/>
              </a:spcBef>
              <a:buFont typeface="Arial" pitchFamily="34" charset="0"/>
              <a:buChar char="•"/>
              <a:defRPr sz="3200">
                <a:solidFill>
                  <a:schemeClr val="tx1"/>
                </a:solidFill>
                <a:latin typeface="Calibri" pitchFamily="34" charset="0"/>
                <a:cs typeface="Cordia New" pitchFamily="34" charset="-34"/>
              </a:defRPr>
            </a:lvl1pPr>
            <a:lvl2pPr marL="742950" indent="-285750">
              <a:spcBef>
                <a:spcPct val="20000"/>
              </a:spcBef>
              <a:buFont typeface="Arial" pitchFamily="34" charset="0"/>
              <a:buChar char="–"/>
              <a:defRPr sz="2800">
                <a:solidFill>
                  <a:schemeClr val="tx1"/>
                </a:solidFill>
                <a:latin typeface="Calibri" pitchFamily="34" charset="0"/>
                <a:cs typeface="Cordia New" pitchFamily="34" charset="-34"/>
              </a:defRPr>
            </a:lvl2pPr>
            <a:lvl3pPr marL="1143000" indent="-228600">
              <a:spcBef>
                <a:spcPct val="20000"/>
              </a:spcBef>
              <a:buFont typeface="Arial" pitchFamily="34" charset="0"/>
              <a:buChar char="•"/>
              <a:defRPr sz="2400">
                <a:solidFill>
                  <a:schemeClr val="tx1"/>
                </a:solidFill>
                <a:latin typeface="Calibri" pitchFamily="34" charset="0"/>
                <a:cs typeface="Cordia New" pitchFamily="34" charset="-34"/>
              </a:defRPr>
            </a:lvl3pPr>
            <a:lvl4pPr marL="1600200" indent="-228600">
              <a:spcBef>
                <a:spcPct val="20000"/>
              </a:spcBef>
              <a:buFont typeface="Arial" pitchFamily="34" charset="0"/>
              <a:buChar char="–"/>
              <a:defRPr sz="2000">
                <a:solidFill>
                  <a:schemeClr val="tx1"/>
                </a:solidFill>
                <a:latin typeface="Calibri" pitchFamily="34" charset="0"/>
                <a:cs typeface="Cordia New" pitchFamily="34" charset="-34"/>
              </a:defRPr>
            </a:lvl4pPr>
            <a:lvl5pPr marL="2057400" indent="-228600">
              <a:spcBef>
                <a:spcPct val="20000"/>
              </a:spcBef>
              <a:buFont typeface="Arial" pitchFamily="34" charset="0"/>
              <a:buChar char="»"/>
              <a:defRPr sz="2000">
                <a:solidFill>
                  <a:schemeClr val="tx1"/>
                </a:solidFill>
                <a:latin typeface="Calibri" pitchFamily="34" charset="0"/>
                <a:cs typeface="Cordia New" pitchFamily="34" charset="-34"/>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Cordia New" pitchFamily="34" charset="-34"/>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Cordia New" pitchFamily="34" charset="-34"/>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Cordia New" pitchFamily="34" charset="-34"/>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Cordia New" pitchFamily="34" charset="-34"/>
              </a:defRPr>
            </a:lvl9pPr>
          </a:lstStyle>
          <a:p>
            <a:pPr marL="0" algn="ctr">
              <a:buNone/>
              <a:defRPr/>
            </a:pPr>
            <a:r>
              <a:rPr lang="en-US" altLang="th-TH" sz="2000" b="1" dirty="0">
                <a:solidFill>
                  <a:schemeClr val="bg1"/>
                </a:solidFill>
                <a:latin typeface="Tahoma" panose="020B0604030504040204" pitchFamily="34" charset="0"/>
                <a:ea typeface="Tahoma" panose="020B0604030504040204" pitchFamily="34" charset="0"/>
                <a:cs typeface="Tahoma" panose="020B0604030504040204" pitchFamily="34" charset="0"/>
              </a:rPr>
              <a:t>Development Results: Production Standard, Post Harvest Management and Marketing</a:t>
            </a:r>
            <a:endParaRPr lang="th-TH" sz="2000" b="1" dirty="0">
              <a:solidFill>
                <a:schemeClr val="bg1"/>
              </a:solidFill>
              <a:latin typeface="Tahoma" pitchFamily="34" charset="0"/>
              <a:ea typeface="Tahoma" pitchFamily="34" charset="0"/>
              <a:cs typeface="Tahoma" pitchFamily="34" charset="0"/>
            </a:endParaRPr>
          </a:p>
          <a:p>
            <a:pPr marL="0" algn="ctr">
              <a:buNone/>
              <a:defRPr/>
            </a:pPr>
            <a:r>
              <a:rPr lang="th-TH" sz="2000" dirty="0">
                <a:solidFill>
                  <a:srgbClr val="FFC000"/>
                </a:solidFill>
                <a:latin typeface="Tahoma" pitchFamily="34" charset="0"/>
                <a:ea typeface="Tahoma" pitchFamily="34" charset="0"/>
                <a:cs typeface="Tahoma" pitchFamily="34" charset="0"/>
              </a:rPr>
              <a:t>(</a:t>
            </a:r>
            <a:r>
              <a:rPr lang="en-US" sz="2000" dirty="0">
                <a:solidFill>
                  <a:srgbClr val="FFC000"/>
                </a:solidFill>
                <a:latin typeface="Tahoma" pitchFamily="34" charset="0"/>
                <a:ea typeface="Tahoma" pitchFamily="34" charset="0"/>
                <a:cs typeface="Tahoma" pitchFamily="34" charset="0"/>
              </a:rPr>
              <a:t>Mae </a:t>
            </a:r>
            <a:r>
              <a:rPr lang="en-US" sz="2000" dirty="0" err="1">
                <a:solidFill>
                  <a:srgbClr val="FFC000"/>
                </a:solidFill>
                <a:latin typeface="Tahoma" pitchFamily="34" charset="0"/>
                <a:ea typeface="Tahoma" pitchFamily="34" charset="0"/>
                <a:cs typeface="Tahoma" pitchFamily="34" charset="0"/>
              </a:rPr>
              <a:t>Jarim</a:t>
            </a:r>
            <a:r>
              <a:rPr lang="en-US" sz="2000" dirty="0">
                <a:solidFill>
                  <a:srgbClr val="FFC000"/>
                </a:solidFill>
                <a:latin typeface="Tahoma" pitchFamily="34" charset="0"/>
                <a:ea typeface="Tahoma" pitchFamily="34" charset="0"/>
                <a:cs typeface="Tahoma" pitchFamily="34" charset="0"/>
              </a:rPr>
              <a:t> Highland Development Projects Using Royal Project System, Nan Province</a:t>
            </a:r>
            <a:r>
              <a:rPr lang="th-TH" sz="2000" dirty="0">
                <a:solidFill>
                  <a:srgbClr val="FFC000"/>
                </a:solidFill>
                <a:latin typeface="Tahoma" pitchFamily="34" charset="0"/>
                <a:ea typeface="Tahoma" pitchFamily="34" charset="0"/>
                <a:cs typeface="Tahoma" pitchFamily="34" charset="0"/>
              </a:rPr>
              <a:t>)</a:t>
            </a:r>
          </a:p>
        </p:txBody>
      </p:sp>
    </p:spTree>
    <p:extLst>
      <p:ext uri="{BB962C8B-B14F-4D97-AF65-F5344CB8AC3E}">
        <p14:creationId xmlns:p14="http://schemas.microsoft.com/office/powerpoint/2010/main" val="57986383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p:cNvSpPr>
            <a:spLocks noChangeArrowheads="1"/>
          </p:cNvSpPr>
          <p:nvPr/>
        </p:nvSpPr>
        <p:spPr bwMode="auto">
          <a:xfrm>
            <a:off x="867144" y="2266392"/>
            <a:ext cx="109156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lvl="1" eaLnBrk="1" hangingPunct="1">
              <a:lnSpc>
                <a:spcPct val="100000"/>
              </a:lnSpc>
              <a:spcBef>
                <a:spcPct val="0"/>
              </a:spcBef>
              <a:buFontTx/>
              <a:buNone/>
            </a:pPr>
            <a:r>
              <a:rPr lang="en-US" altLang="th-TH" sz="2000" dirty="0">
                <a:latin typeface="Tahoma" panose="020B0604030504040204" pitchFamily="34" charset="0"/>
                <a:cs typeface="Tahoma" panose="020B0604030504040204" pitchFamily="34" charset="0"/>
              </a:rPr>
              <a:t>	</a:t>
            </a:r>
            <a:endParaRPr lang="th-TH" altLang="th-TH" sz="4800" dirty="0">
              <a:solidFill>
                <a:srgbClr val="FF0000"/>
              </a:solidFill>
              <a:latin typeface="Tahoma" panose="020B0604030504040204" pitchFamily="34" charset="0"/>
              <a:cs typeface="Tahoma" panose="020B0604030504040204" pitchFamily="34" charset="0"/>
            </a:endParaRPr>
          </a:p>
        </p:txBody>
      </p:sp>
      <p:sp>
        <p:nvSpPr>
          <p:cNvPr id="5" name="Rectangle 2"/>
          <p:cNvSpPr txBox="1">
            <a:spLocks noChangeArrowheads="1"/>
          </p:cNvSpPr>
          <p:nvPr/>
        </p:nvSpPr>
        <p:spPr bwMode="auto">
          <a:xfrm>
            <a:off x="0" y="0"/>
            <a:ext cx="12192000" cy="908050"/>
          </a:xfrm>
          <a:prstGeom prst="rect">
            <a:avLst/>
          </a:prstGeom>
          <a:solidFill>
            <a:srgbClr val="0070C0"/>
          </a:solidFill>
          <a:ln w="9525">
            <a:noFill/>
            <a:miter lim="800000"/>
            <a:headEnd/>
            <a:tailEnd/>
          </a:ln>
          <a:effectLst/>
        </p:spPr>
        <p:txBody>
          <a:bodyPr anchor="ctr"/>
          <a:lstStyle/>
          <a:p>
            <a:pPr marL="514350" indent="-514350" algn="ctr">
              <a:defRPr/>
            </a:pPr>
            <a:r>
              <a:rPr lang="en-US" sz="2400" b="1" dirty="0">
                <a:solidFill>
                  <a:schemeClr val="bg1"/>
                </a:solidFill>
                <a:latin typeface="Tahoma" pitchFamily="34" charset="0"/>
                <a:ea typeface="Tahoma" pitchFamily="34" charset="0"/>
                <a:cs typeface="Tahoma" pitchFamily="34" charset="0"/>
              </a:rPr>
              <a:t>Key Points</a:t>
            </a:r>
            <a:endParaRPr lang="th-TH" sz="2400" b="1" dirty="0">
              <a:solidFill>
                <a:schemeClr val="bg1"/>
              </a:solidFill>
              <a:latin typeface="Tahoma" pitchFamily="34" charset="0"/>
              <a:ea typeface="Tahoma" pitchFamily="34" charset="0"/>
              <a:cs typeface="Tahoma" pitchFamily="34" charset="0"/>
            </a:endParaRPr>
          </a:p>
        </p:txBody>
      </p:sp>
      <p:pic>
        <p:nvPicPr>
          <p:cNvPr id="9" name="Picture 4" descr="P1240818.JPG"/>
          <p:cNvPicPr>
            <a:picLocks noChangeAspect="1"/>
          </p:cNvPicPr>
          <p:nvPr/>
        </p:nvPicPr>
        <p:blipFill>
          <a:blip r:embed="rId3" cstate="print">
            <a:extLst>
              <a:ext uri="{28A0092B-C50C-407E-A947-70E740481C1C}">
                <a14:useLocalDpi xmlns:a14="http://schemas.microsoft.com/office/drawing/2010/main" val="0"/>
              </a:ext>
            </a:extLst>
          </a:blip>
          <a:srcRect l="25719"/>
          <a:stretch>
            <a:fillRect/>
          </a:stretch>
        </p:blipFill>
        <p:spPr bwMode="auto">
          <a:xfrm>
            <a:off x="4434693" y="4024843"/>
            <a:ext cx="3692246" cy="2083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323847" y="4086797"/>
            <a:ext cx="3422554" cy="2021323"/>
          </a:xfrm>
          <a:prstGeom prst="rect">
            <a:avLst/>
          </a:prstGeom>
        </p:spPr>
      </p:pic>
      <p:pic>
        <p:nvPicPr>
          <p:cNvPr id="7" name="Picture 6" descr="DSC_0220.JPG"/>
          <p:cNvPicPr>
            <a:picLocks noChangeAspect="1"/>
          </p:cNvPicPr>
          <p:nvPr/>
        </p:nvPicPr>
        <p:blipFill>
          <a:blip r:embed="rId5" cstate="print"/>
          <a:stretch>
            <a:fillRect/>
          </a:stretch>
        </p:blipFill>
        <p:spPr>
          <a:xfrm>
            <a:off x="538581" y="4024844"/>
            <a:ext cx="3692247" cy="2090644"/>
          </a:xfrm>
          <a:prstGeom prst="rect">
            <a:avLst/>
          </a:prstGeom>
        </p:spPr>
      </p:pic>
      <p:sp>
        <p:nvSpPr>
          <p:cNvPr id="8" name="Rectangle 7"/>
          <p:cNvSpPr/>
          <p:nvPr/>
        </p:nvSpPr>
        <p:spPr>
          <a:xfrm>
            <a:off x="167566" y="1665563"/>
            <a:ext cx="11106904" cy="1475853"/>
          </a:xfrm>
          <a:prstGeom prst="rect">
            <a:avLst/>
          </a:prstGeom>
        </p:spPr>
        <p:txBody>
          <a:bodyPr wrap="square">
            <a:spAutoFit/>
          </a:bodyPr>
          <a:lstStyle/>
          <a:p>
            <a:pPr lvl="1">
              <a:lnSpc>
                <a:spcPct val="130000"/>
              </a:lnSpc>
              <a:spcBef>
                <a:spcPct val="0"/>
              </a:spcBef>
            </a:pPr>
            <a:r>
              <a:rPr lang="en-GB" altLang="th-TH" sz="2000" dirty="0">
                <a:latin typeface="Tahoma" panose="020B0604030504040204" pitchFamily="34" charset="0"/>
                <a:cs typeface="Tahoma" panose="020B0604030504040204" pitchFamily="34" charset="0"/>
              </a:rPr>
              <a:t>	</a:t>
            </a:r>
            <a:r>
              <a:rPr lang="en-GB" altLang="th-TH" sz="2400" dirty="0">
                <a:latin typeface="Tahoma" panose="020B0604030504040204" pitchFamily="34" charset="0"/>
                <a:cs typeface="Tahoma" panose="020B0604030504040204" pitchFamily="34" charset="0"/>
              </a:rPr>
              <a:t>1. Sustainable Highland Development using Royal Project System</a:t>
            </a:r>
            <a:endParaRPr lang="th-TH" altLang="th-TH" sz="2400" dirty="0">
              <a:latin typeface="Tahoma" panose="020B0604030504040204" pitchFamily="34" charset="0"/>
              <a:cs typeface="Tahoma" panose="020B0604030504040204" pitchFamily="34" charset="0"/>
            </a:endParaRPr>
          </a:p>
          <a:p>
            <a:pPr lvl="1">
              <a:lnSpc>
                <a:spcPct val="130000"/>
              </a:lnSpc>
              <a:spcBef>
                <a:spcPct val="0"/>
              </a:spcBef>
            </a:pPr>
            <a:r>
              <a:rPr lang="en-US" altLang="th-TH" sz="2400" dirty="0">
                <a:latin typeface="Tahoma" panose="020B0604030504040204" pitchFamily="34" charset="0"/>
                <a:cs typeface="Tahoma" panose="020B0604030504040204" pitchFamily="34" charset="0"/>
              </a:rPr>
              <a:t>	2. 12-Year Royal Project Model</a:t>
            </a:r>
            <a:r>
              <a:rPr lang="th-TH" altLang="th-TH" sz="2400" dirty="0">
                <a:latin typeface="Tahoma" panose="020B0604030504040204" pitchFamily="34" charset="0"/>
                <a:cs typeface="Tahoma" panose="020B0604030504040204" pitchFamily="34" charset="0"/>
              </a:rPr>
              <a:t> </a:t>
            </a:r>
            <a:r>
              <a:rPr lang="en-US" altLang="th-TH" sz="2400" dirty="0">
                <a:latin typeface="Tahoma" panose="020B0604030504040204" pitchFamily="34" charset="0"/>
                <a:cs typeface="Tahoma" panose="020B0604030504040204" pitchFamily="34" charset="0"/>
              </a:rPr>
              <a:t>towards the Thai Highland Development</a:t>
            </a:r>
          </a:p>
          <a:p>
            <a:pPr lvl="1">
              <a:lnSpc>
                <a:spcPct val="130000"/>
              </a:lnSpc>
              <a:spcBef>
                <a:spcPct val="0"/>
              </a:spcBef>
              <a:buNone/>
            </a:pPr>
            <a:r>
              <a:rPr lang="en-US" altLang="th-TH" sz="2400" dirty="0">
                <a:latin typeface="Tahoma" panose="020B0604030504040204" pitchFamily="34" charset="0"/>
                <a:cs typeface="Tahoma" panose="020B0604030504040204" pitchFamily="34" charset="0"/>
              </a:rPr>
              <a:t>     3.</a:t>
            </a:r>
            <a:r>
              <a:rPr lang="th-TH" altLang="th-TH" sz="2400" dirty="0">
                <a:latin typeface="Tahoma" panose="020B0604030504040204" pitchFamily="34" charset="0"/>
                <a:cs typeface="Tahoma" panose="020B0604030504040204" pitchFamily="34" charset="0"/>
              </a:rPr>
              <a:t> </a:t>
            </a:r>
            <a:r>
              <a:rPr lang="en-US" altLang="th-TH" sz="2400" dirty="0">
                <a:latin typeface="Tahoma" panose="020B0604030504040204" pitchFamily="34" charset="0"/>
                <a:cs typeface="Tahoma" panose="020B0604030504040204" pitchFamily="34" charset="0"/>
              </a:rPr>
              <a:t>Next Step to the National and International Sustainable Development</a:t>
            </a:r>
          </a:p>
        </p:txBody>
      </p:sp>
    </p:spTree>
    <p:extLst>
      <p:ext uri="{BB962C8B-B14F-4D97-AF65-F5344CB8AC3E}">
        <p14:creationId xmlns:p14="http://schemas.microsoft.com/office/powerpoint/2010/main" val="403338186"/>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รูปภาพ 1"/>
          <p:cNvPicPr>
            <a:picLocks noChangeAspect="1"/>
          </p:cNvPicPr>
          <p:nvPr/>
        </p:nvPicPr>
        <p:blipFill rotWithShape="1">
          <a:blip r:embed="rId2" cstate="print">
            <a:extLst>
              <a:ext uri="{28A0092B-C50C-407E-A947-70E740481C1C}">
                <a14:useLocalDpi xmlns:a14="http://schemas.microsoft.com/office/drawing/2010/main" val="0"/>
              </a:ext>
            </a:extLst>
          </a:blip>
          <a:srcRect l="1014" t="5560" r="2296" b="15131"/>
          <a:stretch/>
        </p:blipFill>
        <p:spPr>
          <a:xfrm>
            <a:off x="4539727" y="1252356"/>
            <a:ext cx="2970122" cy="3144836"/>
          </a:xfrm>
          <a:prstGeom prst="rect">
            <a:avLst/>
          </a:prstGeom>
        </p:spPr>
      </p:pic>
      <p:pic>
        <p:nvPicPr>
          <p:cNvPr id="9" name="ตัวแทนเนื้อหา 7"/>
          <p:cNvPicPr>
            <a:picLocks noChangeAspect="1"/>
          </p:cNvPicPr>
          <p:nvPr/>
        </p:nvPicPr>
        <p:blipFill rotWithShape="1">
          <a:blip r:embed="rId3" cstate="print">
            <a:extLst>
              <a:ext uri="{28A0092B-C50C-407E-A947-70E740481C1C}">
                <a14:useLocalDpi xmlns:a14="http://schemas.microsoft.com/office/drawing/2010/main" val="0"/>
              </a:ext>
            </a:extLst>
          </a:blip>
          <a:srcRect l="2740" t="7157" r="1988" b="16909"/>
          <a:stretch/>
        </p:blipFill>
        <p:spPr>
          <a:xfrm>
            <a:off x="1095827" y="1252356"/>
            <a:ext cx="2911274" cy="3150415"/>
          </a:xfrm>
          <a:prstGeom prst="rect">
            <a:avLst/>
          </a:prstGeom>
        </p:spPr>
      </p:pic>
      <p:pic>
        <p:nvPicPr>
          <p:cNvPr id="11" name="รูปภาพ 19"/>
          <p:cNvPicPr>
            <a:picLocks noChangeAspect="1"/>
          </p:cNvPicPr>
          <p:nvPr/>
        </p:nvPicPr>
        <p:blipFill>
          <a:blip r:embed="rId4"/>
          <a:stretch>
            <a:fillRect/>
          </a:stretch>
        </p:blipFill>
        <p:spPr>
          <a:xfrm>
            <a:off x="6105749" y="4578888"/>
            <a:ext cx="2369974" cy="1777481"/>
          </a:xfrm>
          <a:prstGeom prst="rect">
            <a:avLst/>
          </a:prstGeom>
        </p:spPr>
      </p:pic>
      <p:pic>
        <p:nvPicPr>
          <p:cNvPr id="12" name="รูปภาพ 16"/>
          <p:cNvPicPr>
            <a:picLocks noChangeAspect="1"/>
          </p:cNvPicPr>
          <p:nvPr/>
        </p:nvPicPr>
        <p:blipFill>
          <a:blip r:embed="rId5"/>
          <a:stretch>
            <a:fillRect/>
          </a:stretch>
        </p:blipFill>
        <p:spPr>
          <a:xfrm>
            <a:off x="8487876" y="1252356"/>
            <a:ext cx="2904410" cy="2178307"/>
          </a:xfrm>
          <a:prstGeom prst="rect">
            <a:avLst/>
          </a:prstGeom>
        </p:spPr>
      </p:pic>
      <p:pic>
        <p:nvPicPr>
          <p:cNvPr id="13" name="รูปภาพ 18"/>
          <p:cNvPicPr>
            <a:picLocks noChangeAspect="1"/>
          </p:cNvPicPr>
          <p:nvPr/>
        </p:nvPicPr>
        <p:blipFill>
          <a:blip r:embed="rId6"/>
          <a:stretch>
            <a:fillRect/>
          </a:stretch>
        </p:blipFill>
        <p:spPr>
          <a:xfrm>
            <a:off x="8834606" y="4146785"/>
            <a:ext cx="2928383" cy="2196288"/>
          </a:xfrm>
          <a:prstGeom prst="rect">
            <a:avLst/>
          </a:prstGeom>
        </p:spPr>
      </p:pic>
      <p:sp>
        <p:nvSpPr>
          <p:cNvPr id="14" name="Rectangle 3"/>
          <p:cNvSpPr>
            <a:spLocks noChangeArrowheads="1"/>
          </p:cNvSpPr>
          <p:nvPr/>
        </p:nvSpPr>
        <p:spPr bwMode="auto">
          <a:xfrm>
            <a:off x="0" y="-34302"/>
            <a:ext cx="12192000" cy="707886"/>
          </a:xfrm>
          <a:prstGeom prst="rect">
            <a:avLst/>
          </a:prstGeom>
          <a:solidFill>
            <a:srgbClr val="0070C0"/>
          </a:solidFill>
          <a:ln>
            <a:noFill/>
          </a:ln>
        </p:spPr>
        <p:txBody>
          <a:bodyPr wrap="square" anchor="ctr">
            <a:spAutoFit/>
          </a:bodyPr>
          <a:lstStyle>
            <a:lvl1pPr marL="531813">
              <a:spcBef>
                <a:spcPct val="20000"/>
              </a:spcBef>
              <a:buFont typeface="Arial" pitchFamily="34" charset="0"/>
              <a:buChar char="•"/>
              <a:defRPr sz="3200">
                <a:solidFill>
                  <a:schemeClr val="tx1"/>
                </a:solidFill>
                <a:latin typeface="Calibri" pitchFamily="34" charset="0"/>
                <a:cs typeface="Cordia New" pitchFamily="34" charset="-34"/>
              </a:defRPr>
            </a:lvl1pPr>
            <a:lvl2pPr marL="742950" indent="-285750">
              <a:spcBef>
                <a:spcPct val="20000"/>
              </a:spcBef>
              <a:buFont typeface="Arial" pitchFamily="34" charset="0"/>
              <a:buChar char="–"/>
              <a:defRPr sz="2800">
                <a:solidFill>
                  <a:schemeClr val="tx1"/>
                </a:solidFill>
                <a:latin typeface="Calibri" pitchFamily="34" charset="0"/>
                <a:cs typeface="Cordia New" pitchFamily="34" charset="-34"/>
              </a:defRPr>
            </a:lvl2pPr>
            <a:lvl3pPr marL="1143000" indent="-228600">
              <a:spcBef>
                <a:spcPct val="20000"/>
              </a:spcBef>
              <a:buFont typeface="Arial" pitchFamily="34" charset="0"/>
              <a:buChar char="•"/>
              <a:defRPr sz="2400">
                <a:solidFill>
                  <a:schemeClr val="tx1"/>
                </a:solidFill>
                <a:latin typeface="Calibri" pitchFamily="34" charset="0"/>
                <a:cs typeface="Cordia New" pitchFamily="34" charset="-34"/>
              </a:defRPr>
            </a:lvl3pPr>
            <a:lvl4pPr marL="1600200" indent="-228600">
              <a:spcBef>
                <a:spcPct val="20000"/>
              </a:spcBef>
              <a:buFont typeface="Arial" pitchFamily="34" charset="0"/>
              <a:buChar char="–"/>
              <a:defRPr sz="2000">
                <a:solidFill>
                  <a:schemeClr val="tx1"/>
                </a:solidFill>
                <a:latin typeface="Calibri" pitchFamily="34" charset="0"/>
                <a:cs typeface="Cordia New" pitchFamily="34" charset="-34"/>
              </a:defRPr>
            </a:lvl4pPr>
            <a:lvl5pPr marL="2057400" indent="-228600">
              <a:spcBef>
                <a:spcPct val="20000"/>
              </a:spcBef>
              <a:buFont typeface="Arial" pitchFamily="34" charset="0"/>
              <a:buChar char="»"/>
              <a:defRPr sz="2000">
                <a:solidFill>
                  <a:schemeClr val="tx1"/>
                </a:solidFill>
                <a:latin typeface="Calibri" pitchFamily="34" charset="0"/>
                <a:cs typeface="Cordia New" pitchFamily="34" charset="-34"/>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Cordia New" pitchFamily="34" charset="-34"/>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Cordia New" pitchFamily="34" charset="-34"/>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Cordia New" pitchFamily="34" charset="-34"/>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cs typeface="Cordia New" pitchFamily="34" charset="-34"/>
              </a:defRPr>
            </a:lvl9pPr>
          </a:lstStyle>
          <a:p>
            <a:pPr algn="ctr">
              <a:spcBef>
                <a:spcPct val="0"/>
              </a:spcBef>
              <a:buNone/>
            </a:pPr>
            <a:r>
              <a:rPr lang="en-US" altLang="th-TH" sz="2000" b="1" dirty="0">
                <a:solidFill>
                  <a:schemeClr val="bg1"/>
                </a:solidFill>
                <a:latin typeface="Tahoma" panose="020B0604030504040204" pitchFamily="34" charset="0"/>
                <a:ea typeface="Tahoma" panose="020B0604030504040204" pitchFamily="34" charset="0"/>
                <a:cs typeface="Tahoma" panose="020B0604030504040204" pitchFamily="34" charset="0"/>
              </a:rPr>
              <a:t>Development Results: Environmentally-Friendly Agriculture Replacing Field Crops</a:t>
            </a:r>
            <a:endParaRPr lang="th-TH" altLang="th-TH"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spcBef>
                <a:spcPct val="0"/>
              </a:spcBef>
              <a:buNone/>
            </a:pPr>
            <a:r>
              <a:rPr lang="en-US" altLang="th-TH" sz="2000" dirty="0">
                <a:solidFill>
                  <a:srgbClr val="FFC000"/>
                </a:solidFill>
                <a:latin typeface="Tahoma" panose="020B0604030504040204" pitchFamily="34" charset="0"/>
                <a:ea typeface="Tahoma" panose="020B0604030504040204" pitchFamily="34" charset="0"/>
                <a:cs typeface="Tahoma" panose="020B0604030504040204" pitchFamily="34" charset="0"/>
              </a:rPr>
              <a:t>Bo </a:t>
            </a:r>
            <a:r>
              <a:rPr lang="en-US" altLang="th-TH" sz="2000" dirty="0" err="1">
                <a:solidFill>
                  <a:srgbClr val="FFC000"/>
                </a:solidFill>
                <a:latin typeface="Tahoma" panose="020B0604030504040204" pitchFamily="34" charset="0"/>
                <a:ea typeface="Tahoma" panose="020B0604030504040204" pitchFamily="34" charset="0"/>
                <a:cs typeface="Tahoma" panose="020B0604030504040204" pitchFamily="34" charset="0"/>
              </a:rPr>
              <a:t>Kluer</a:t>
            </a:r>
            <a:r>
              <a:rPr lang="en-US" altLang="th-TH" sz="2000" dirty="0">
                <a:solidFill>
                  <a:srgbClr val="FFC000"/>
                </a:solidFill>
                <a:latin typeface="Tahoma" panose="020B0604030504040204" pitchFamily="34" charset="0"/>
                <a:ea typeface="Tahoma" panose="020B0604030504040204" pitchFamily="34" charset="0"/>
                <a:cs typeface="Tahoma" panose="020B0604030504040204" pitchFamily="34" charset="0"/>
              </a:rPr>
              <a:t> Highland Development Project Using Royal Project System, Nan Province</a:t>
            </a:r>
            <a:endParaRPr lang="th-TH" altLang="th-TH" sz="2000" dirty="0">
              <a:solidFill>
                <a:srgbClr val="FFC000"/>
              </a:solidFill>
              <a:latin typeface="Tahoma" panose="020B0604030504040204" pitchFamily="34" charset="0"/>
              <a:ea typeface="Tahoma" panose="020B0604030504040204" pitchFamily="34" charset="0"/>
              <a:cs typeface="Tahoma" panose="020B0604030504040204" pitchFamily="34" charset="0"/>
            </a:endParaRPr>
          </a:p>
        </p:txBody>
      </p:sp>
      <p:cxnSp>
        <p:nvCxnSpPr>
          <p:cNvPr id="15" name="Straight Arrow Connector 14"/>
          <p:cNvCxnSpPr/>
          <p:nvPr/>
        </p:nvCxnSpPr>
        <p:spPr>
          <a:xfrm>
            <a:off x="6278766" y="1797356"/>
            <a:ext cx="2086636" cy="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410064" y="5236619"/>
            <a:ext cx="720168" cy="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5410064" y="3607964"/>
            <a:ext cx="0" cy="1622834"/>
          </a:xfrm>
          <a:prstGeom prst="straightConnector1">
            <a:avLst/>
          </a:prstGeom>
          <a:ln w="15875">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8091126" y="4396935"/>
            <a:ext cx="793500" cy="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8083769" y="2055137"/>
            <a:ext cx="0" cy="2341798"/>
          </a:xfrm>
          <a:prstGeom prst="straightConnector1">
            <a:avLst/>
          </a:prstGeom>
          <a:ln w="15875">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6130232" y="2055137"/>
            <a:ext cx="1953537" cy="0"/>
          </a:xfrm>
          <a:prstGeom prst="straightConnector1">
            <a:avLst/>
          </a:prstGeom>
          <a:ln w="15875">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32" name="Rectangle 4"/>
          <p:cNvSpPr txBox="1">
            <a:spLocks noChangeArrowheads="1"/>
          </p:cNvSpPr>
          <p:nvPr/>
        </p:nvSpPr>
        <p:spPr bwMode="auto">
          <a:xfrm>
            <a:off x="8542673" y="6232692"/>
            <a:ext cx="3561171"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100000"/>
              </a:lnSpc>
              <a:spcBef>
                <a:spcPct val="0"/>
              </a:spcBef>
              <a:buFontTx/>
              <a:buNone/>
            </a:pPr>
            <a:r>
              <a:rPr lang="en-US" altLang="en-US" sz="1600" dirty="0">
                <a:solidFill>
                  <a:srgbClr val="0070C0"/>
                </a:solidFill>
                <a:latin typeface="Tahoma" panose="020B0604030504040204" pitchFamily="34" charset="0"/>
                <a:cs typeface="Tahoma" panose="020B0604030504040204" pitchFamily="34" charset="0"/>
              </a:rPr>
              <a:t>Vegetables and Fruit in Greenhouses </a:t>
            </a:r>
            <a:endParaRPr lang="en-US" altLang="en-US" sz="1400" dirty="0">
              <a:solidFill>
                <a:srgbClr val="0070C0"/>
              </a:solidFill>
              <a:latin typeface="Tahoma" panose="020B0604030504040204" pitchFamily="34" charset="0"/>
              <a:cs typeface="Tahoma" panose="020B0604030504040204" pitchFamily="34" charset="0"/>
            </a:endParaRPr>
          </a:p>
        </p:txBody>
      </p:sp>
      <p:sp>
        <p:nvSpPr>
          <p:cNvPr id="33" name="Rectangle 4"/>
          <p:cNvSpPr txBox="1">
            <a:spLocks noChangeArrowheads="1"/>
          </p:cNvSpPr>
          <p:nvPr/>
        </p:nvSpPr>
        <p:spPr bwMode="auto">
          <a:xfrm>
            <a:off x="8302028" y="3283321"/>
            <a:ext cx="3561171"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100000"/>
              </a:lnSpc>
              <a:spcBef>
                <a:spcPct val="0"/>
              </a:spcBef>
              <a:buFontTx/>
              <a:buNone/>
            </a:pPr>
            <a:r>
              <a:rPr lang="en-US" altLang="en-US" sz="1600" dirty="0">
                <a:solidFill>
                  <a:srgbClr val="0070C0"/>
                </a:solidFill>
                <a:latin typeface="Tahoma" panose="020B0604030504040204" pitchFamily="34" charset="0"/>
                <a:cs typeface="Tahoma" panose="020B0604030504040204" pitchFamily="34" charset="0"/>
              </a:rPr>
              <a:t>Coffee</a:t>
            </a:r>
            <a:endParaRPr lang="en-US" altLang="en-US" sz="1400" dirty="0">
              <a:solidFill>
                <a:srgbClr val="0070C0"/>
              </a:solidFill>
              <a:latin typeface="Tahoma" panose="020B0604030504040204" pitchFamily="34" charset="0"/>
              <a:cs typeface="Tahoma" panose="020B0604030504040204" pitchFamily="34" charset="0"/>
            </a:endParaRPr>
          </a:p>
        </p:txBody>
      </p:sp>
      <p:sp>
        <p:nvSpPr>
          <p:cNvPr id="34" name="Rectangle 4"/>
          <p:cNvSpPr txBox="1">
            <a:spLocks noChangeArrowheads="1"/>
          </p:cNvSpPr>
          <p:nvPr/>
        </p:nvSpPr>
        <p:spPr bwMode="auto">
          <a:xfrm>
            <a:off x="5664310" y="6232693"/>
            <a:ext cx="3561171"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100000"/>
              </a:lnSpc>
              <a:spcBef>
                <a:spcPct val="0"/>
              </a:spcBef>
              <a:buFontTx/>
              <a:buNone/>
            </a:pPr>
            <a:r>
              <a:rPr lang="en-US" altLang="en-US" sz="1600" dirty="0">
                <a:solidFill>
                  <a:srgbClr val="0070C0"/>
                </a:solidFill>
                <a:latin typeface="Tahoma" panose="020B0604030504040204" pitchFamily="34" charset="0"/>
                <a:cs typeface="Tahoma" panose="020B0604030504040204" pitchFamily="34" charset="0"/>
              </a:rPr>
              <a:t>Terrace Paddy Field</a:t>
            </a:r>
            <a:endParaRPr lang="en-US" altLang="en-US" sz="1400" dirty="0">
              <a:solidFill>
                <a:srgbClr val="0070C0"/>
              </a:solidFill>
              <a:latin typeface="Tahoma" panose="020B0604030504040204" pitchFamily="34" charset="0"/>
              <a:cs typeface="Tahoma" panose="020B0604030504040204" pitchFamily="34" charset="0"/>
            </a:endParaRPr>
          </a:p>
        </p:txBody>
      </p:sp>
      <p:sp>
        <p:nvSpPr>
          <p:cNvPr id="35" name="Rectangle 4"/>
          <p:cNvSpPr txBox="1">
            <a:spLocks noChangeArrowheads="1"/>
          </p:cNvSpPr>
          <p:nvPr/>
        </p:nvSpPr>
        <p:spPr bwMode="auto">
          <a:xfrm>
            <a:off x="2252177" y="4169159"/>
            <a:ext cx="2855603" cy="63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100000"/>
              </a:lnSpc>
              <a:spcBef>
                <a:spcPct val="0"/>
              </a:spcBef>
              <a:buFontTx/>
              <a:buNone/>
            </a:pPr>
            <a:r>
              <a:rPr lang="en-US" altLang="en-US" sz="1600" dirty="0">
                <a:solidFill>
                  <a:srgbClr val="0070C0"/>
                </a:solidFill>
                <a:latin typeface="Tahoma" panose="020B0604030504040204" pitchFamily="34" charset="0"/>
                <a:cs typeface="Tahoma" panose="020B0604030504040204" pitchFamily="34" charset="0"/>
              </a:rPr>
              <a:t>National Park</a:t>
            </a:r>
            <a:endParaRPr lang="en-US" altLang="en-US" sz="1400" dirty="0">
              <a:solidFill>
                <a:srgbClr val="0070C0"/>
              </a:solidFill>
              <a:latin typeface="Tahoma" panose="020B0604030504040204" pitchFamily="34" charset="0"/>
              <a:cs typeface="Tahoma" panose="020B0604030504040204" pitchFamily="34" charset="0"/>
            </a:endParaRPr>
          </a:p>
        </p:txBody>
      </p:sp>
      <p:sp>
        <p:nvSpPr>
          <p:cNvPr id="36" name="Rectangle 4"/>
          <p:cNvSpPr txBox="1">
            <a:spLocks noChangeArrowheads="1"/>
          </p:cNvSpPr>
          <p:nvPr/>
        </p:nvSpPr>
        <p:spPr bwMode="auto">
          <a:xfrm>
            <a:off x="551929" y="4578888"/>
            <a:ext cx="1937774"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100000"/>
              </a:lnSpc>
              <a:spcBef>
                <a:spcPct val="0"/>
              </a:spcBef>
              <a:buFontTx/>
              <a:buNone/>
            </a:pPr>
            <a:r>
              <a:rPr lang="en-US" altLang="en-US" sz="1600" dirty="0">
                <a:solidFill>
                  <a:srgbClr val="0070C0"/>
                </a:solidFill>
                <a:latin typeface="Tahoma" panose="020B0604030504040204" pitchFamily="34" charset="0"/>
                <a:cs typeface="Tahoma" panose="020B0604030504040204" pitchFamily="34" charset="0"/>
              </a:rPr>
              <a:t>National Preserved Forest</a:t>
            </a:r>
            <a:endParaRPr lang="en-US" altLang="en-US" sz="1400" dirty="0">
              <a:solidFill>
                <a:srgbClr val="0070C0"/>
              </a:solidFill>
              <a:latin typeface="Tahoma" panose="020B0604030504040204" pitchFamily="34" charset="0"/>
              <a:cs typeface="Tahoma" panose="020B0604030504040204" pitchFamily="34" charset="0"/>
            </a:endParaRPr>
          </a:p>
        </p:txBody>
      </p:sp>
      <p:cxnSp>
        <p:nvCxnSpPr>
          <p:cNvPr id="37" name="Straight Arrow Connector 36"/>
          <p:cNvCxnSpPr/>
          <p:nvPr/>
        </p:nvCxnSpPr>
        <p:spPr>
          <a:xfrm>
            <a:off x="1495352" y="4013643"/>
            <a:ext cx="0" cy="766585"/>
          </a:xfrm>
          <a:prstGeom prst="straightConnector1">
            <a:avLst/>
          </a:prstGeom>
          <a:ln w="15875">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2569592" y="4013643"/>
            <a:ext cx="0" cy="473840"/>
          </a:xfrm>
          <a:prstGeom prst="straightConnector1">
            <a:avLst/>
          </a:prstGeom>
          <a:ln w="15875">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2569592" y="4487483"/>
            <a:ext cx="289711" cy="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2" name="รูปภาพ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1272" y="4807226"/>
            <a:ext cx="2857512" cy="1658494"/>
          </a:xfrm>
          <a:prstGeom prst="rect">
            <a:avLst/>
          </a:prstGeom>
          <a:noFill/>
          <a:ln>
            <a:noFill/>
          </a:ln>
        </p:spPr>
      </p:pic>
    </p:spTree>
    <p:extLst>
      <p:ext uri="{BB962C8B-B14F-4D97-AF65-F5344CB8AC3E}">
        <p14:creationId xmlns:p14="http://schemas.microsoft.com/office/powerpoint/2010/main" val="7257192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0" y="0"/>
            <a:ext cx="12192000" cy="908050"/>
          </a:xfrm>
          <a:prstGeom prst="rect">
            <a:avLst/>
          </a:prstGeom>
          <a:solidFill>
            <a:srgbClr val="0070C0"/>
          </a:solidFill>
          <a:ln w="9525">
            <a:noFill/>
            <a:miter lim="800000"/>
            <a:headEnd/>
            <a:tailEnd/>
          </a:ln>
          <a:effectLst/>
        </p:spPr>
        <p:txBody>
          <a:bodyPr anchor="ctr"/>
          <a:lstStyle/>
          <a:p>
            <a:pPr algn="ct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Development Results: Environmentally-friendly Agriculture</a:t>
            </a:r>
            <a:endParaRPr lang="th-TH"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6065" y="2480944"/>
            <a:ext cx="3938741" cy="2215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67036" y="4543682"/>
            <a:ext cx="2404132" cy="1644277"/>
          </a:xfrm>
          <a:prstGeom prst="rect">
            <a:avLst/>
          </a:prstGeom>
        </p:spPr>
      </p:pic>
      <p:pic>
        <p:nvPicPr>
          <p:cNvPr id="16" name="Picture 4" descr="P1240818.JPG"/>
          <p:cNvPicPr>
            <a:picLocks noChangeAspect="1"/>
          </p:cNvPicPr>
          <p:nvPr/>
        </p:nvPicPr>
        <p:blipFill>
          <a:blip r:embed="rId5" cstate="print">
            <a:extLst>
              <a:ext uri="{28A0092B-C50C-407E-A947-70E740481C1C}">
                <a14:useLocalDpi xmlns:a14="http://schemas.microsoft.com/office/drawing/2010/main" val="0"/>
              </a:ext>
            </a:extLst>
          </a:blip>
          <a:srcRect l="25719"/>
          <a:stretch>
            <a:fillRect/>
          </a:stretch>
        </p:blipFill>
        <p:spPr bwMode="auto">
          <a:xfrm>
            <a:off x="567748" y="1184489"/>
            <a:ext cx="2895617" cy="154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DSC_0057.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7748" y="4809820"/>
            <a:ext cx="2879345" cy="1477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re DSC0859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7748" y="3082095"/>
            <a:ext cx="2895617" cy="140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44266" y="5157611"/>
            <a:ext cx="1613279" cy="1075519"/>
          </a:xfrm>
          <a:prstGeom prst="rect">
            <a:avLst/>
          </a:prstGeom>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95860" y="1184489"/>
            <a:ext cx="1441387" cy="960925"/>
          </a:xfrm>
          <a:prstGeom prst="rect">
            <a:avLst/>
          </a:prstGeom>
        </p:spPr>
      </p:pic>
      <p:pic>
        <p:nvPicPr>
          <p:cNvPr id="21" name="Picture 21" descr="DSC09721.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75440" y="1172401"/>
            <a:ext cx="2404132" cy="1553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49471" y="4898592"/>
            <a:ext cx="2571670" cy="1388895"/>
          </a:xfrm>
          <a:prstGeom prst="rect">
            <a:avLst/>
          </a:prstGeom>
        </p:spPr>
      </p:pic>
      <p:pic>
        <p:nvPicPr>
          <p:cNvPr id="23" name="Picture 14" descr="20140705_154319.jpg"/>
          <p:cNvPicPr>
            <a:picLocks noChangeAspect="1"/>
          </p:cNvPicPr>
          <p:nvPr/>
        </p:nvPicPr>
        <p:blipFill rotWithShape="1">
          <a:blip r:embed="rId12" cstate="print">
            <a:extLst>
              <a:ext uri="{28A0092B-C50C-407E-A947-70E740481C1C}">
                <a14:useLocalDpi xmlns:a14="http://schemas.microsoft.com/office/drawing/2010/main" val="0"/>
              </a:ext>
            </a:extLst>
          </a:blip>
          <a:srcRect r="10141"/>
          <a:stretch/>
        </p:blipFill>
        <p:spPr bwMode="auto">
          <a:xfrm>
            <a:off x="9058632" y="2931700"/>
            <a:ext cx="2420940" cy="140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Straight Arrow Connector 23"/>
          <p:cNvCxnSpPr/>
          <p:nvPr/>
        </p:nvCxnSpPr>
        <p:spPr>
          <a:xfrm>
            <a:off x="4672598" y="1871330"/>
            <a:ext cx="0" cy="1601320"/>
          </a:xfrm>
          <a:prstGeom prst="straightConnector1">
            <a:avLst/>
          </a:prstGeom>
          <a:ln w="15875">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672598" y="1878837"/>
            <a:ext cx="2023262" cy="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813826" y="4152891"/>
            <a:ext cx="0" cy="953587"/>
          </a:xfrm>
          <a:prstGeom prst="straightConnector1">
            <a:avLst/>
          </a:prstGeom>
          <a:ln w="15875">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818087" y="6387045"/>
            <a:ext cx="2378666" cy="338554"/>
          </a:xfrm>
          <a:prstGeom prst="rect">
            <a:avLst/>
          </a:prstGeom>
          <a:solidFill>
            <a:schemeClr val="accent3">
              <a:lumMod val="40000"/>
              <a:lumOff val="60000"/>
            </a:schemeClr>
          </a:solidFill>
        </p:spPr>
        <p:txBody>
          <a:bodyPr wrap="square">
            <a:spAutoFit/>
          </a:bodyPr>
          <a:lstStyle/>
          <a:p>
            <a:pPr algn="ctr"/>
            <a:r>
              <a:rPr lang="en-US" sz="1600" dirty="0">
                <a:solidFill>
                  <a:srgbClr val="FF0000"/>
                </a:solidFill>
                <a:latin typeface="Tahoma" panose="020B0604030504040204" pitchFamily="34" charset="0"/>
                <a:ea typeface="Tahoma" panose="020B0604030504040204" pitchFamily="34" charset="0"/>
                <a:cs typeface="Tahoma" panose="020B0604030504040204" pitchFamily="34" charset="0"/>
              </a:rPr>
              <a:t>Shifting cultivation</a:t>
            </a:r>
            <a:endParaRPr lang="th-TH" sz="16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1" name="Rectangle 30"/>
          <p:cNvSpPr/>
          <p:nvPr/>
        </p:nvSpPr>
        <p:spPr>
          <a:xfrm>
            <a:off x="5225490" y="6351183"/>
            <a:ext cx="5332639" cy="338554"/>
          </a:xfrm>
          <a:prstGeom prst="rect">
            <a:avLst/>
          </a:prstGeom>
          <a:solidFill>
            <a:schemeClr val="accent3">
              <a:lumMod val="40000"/>
              <a:lumOff val="60000"/>
            </a:schemeClr>
          </a:solidFill>
        </p:spPr>
        <p:txBody>
          <a:bodyPr wrap="square">
            <a:spAutoFit/>
          </a:bodyPr>
          <a:lstStyle/>
          <a:p>
            <a:pPr algn="ctr"/>
            <a:r>
              <a:rPr lang="en-US" sz="1600">
                <a:solidFill>
                  <a:srgbClr val="FF0000"/>
                </a:solidFill>
                <a:latin typeface="Tahoma" panose="020B0604030504040204" pitchFamily="34" charset="0"/>
                <a:ea typeface="Tahoma" panose="020B0604030504040204" pitchFamily="34" charset="0"/>
                <a:cs typeface="Tahoma" panose="020B0604030504040204" pitchFamily="34" charset="0"/>
              </a:rPr>
              <a:t>Environmentally-friendly farming</a:t>
            </a:r>
            <a:endParaRPr lang="th-TH" sz="16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cxnSp>
        <p:nvCxnSpPr>
          <p:cNvPr id="27" name="Straight Connector 26">
            <a:extLst>
              <a:ext uri="{FF2B5EF4-FFF2-40B4-BE49-F238E27FC236}">
                <a16:creationId xmlns="" xmlns:a16="http://schemas.microsoft.com/office/drawing/2014/main" id="{15B1DB1A-A91E-4F62-B11A-F1D8D031194A}"/>
              </a:ext>
            </a:extLst>
          </p:cNvPr>
          <p:cNvCxnSpPr/>
          <p:nvPr/>
        </p:nvCxnSpPr>
        <p:spPr>
          <a:xfrm flipH="1">
            <a:off x="3697806" y="3784576"/>
            <a:ext cx="322508" cy="381"/>
          </a:xfrm>
          <a:prstGeom prst="line">
            <a:avLst/>
          </a:prstGeom>
          <a:ln w="60325">
            <a:solidFill>
              <a:srgbClr val="FF0000"/>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53367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0" y="0"/>
            <a:ext cx="12192000" cy="908050"/>
          </a:xfrm>
          <a:prstGeom prst="rect">
            <a:avLst/>
          </a:prstGeom>
          <a:solidFill>
            <a:srgbClr val="0070C0"/>
          </a:solidFill>
          <a:ln w="9525">
            <a:noFill/>
            <a:miter lim="800000"/>
            <a:headEnd/>
            <a:tailEnd/>
          </a:ln>
          <a:effectLst/>
        </p:spPr>
        <p:txBody>
          <a:bodyPr anchor="ctr"/>
          <a:lstStyle/>
          <a:p>
            <a:pPr marL="514350" indent="-514350" algn="ctr">
              <a:defRPr/>
            </a:pPr>
            <a:r>
              <a:rPr lang="en-GB" sz="2000" b="1" dirty="0">
                <a:solidFill>
                  <a:schemeClr val="bg1"/>
                </a:solidFill>
                <a:latin typeface="Tahoma" pitchFamily="34" charset="0"/>
                <a:ea typeface="Tahoma" pitchFamily="34" charset="0"/>
                <a:cs typeface="Tahoma" pitchFamily="34" charset="0"/>
              </a:rPr>
              <a:t>Development Results: Career Opportunities and Living Conditions</a:t>
            </a:r>
            <a:endParaRPr lang="th-TH" sz="1800" dirty="0">
              <a:solidFill>
                <a:schemeClr val="bg1"/>
              </a:solidFill>
              <a:latin typeface="Tahoma" pitchFamily="34" charset="0"/>
              <a:ea typeface="Tahoma" pitchFamily="34" charset="0"/>
              <a:cs typeface="Tahoma"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883" y="1398393"/>
            <a:ext cx="2535937" cy="1690626"/>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0774" y="1398393"/>
            <a:ext cx="2535939" cy="1690626"/>
          </a:xfrm>
          <a:prstGeom prst="rect">
            <a:avLst/>
          </a:prstGeom>
        </p:spPr>
      </p:pic>
      <p:pic>
        <p:nvPicPr>
          <p:cNvPr id="20" name="รูปภาพ 5" descr="P1160095.JPG"/>
          <p:cNvPicPr>
            <a:picLocks noChangeAspect="1"/>
          </p:cNvPicPr>
          <p:nvPr/>
        </p:nvPicPr>
        <p:blipFill>
          <a:blip r:embed="rId5" cstate="print">
            <a:extLst>
              <a:ext uri="{28A0092B-C50C-407E-A947-70E740481C1C}">
                <a14:useLocalDpi xmlns:a14="http://schemas.microsoft.com/office/drawing/2010/main" val="0"/>
              </a:ext>
            </a:extLst>
          </a:blip>
          <a:srcRect l="7590"/>
          <a:stretch>
            <a:fillRect/>
          </a:stretch>
        </p:blipFill>
        <p:spPr bwMode="auto">
          <a:xfrm>
            <a:off x="449883" y="3656133"/>
            <a:ext cx="4510898" cy="2508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8" descr="Screenshot_20170922-131012.jpg"/>
          <p:cNvPicPr>
            <a:picLocks noChangeAspect="1"/>
          </p:cNvPicPr>
          <p:nvPr/>
        </p:nvPicPr>
        <p:blipFill>
          <a:blip r:embed="rId6" cstate="print">
            <a:extLst>
              <a:ext uri="{28A0092B-C50C-407E-A947-70E740481C1C}">
                <a14:useLocalDpi xmlns:a14="http://schemas.microsoft.com/office/drawing/2010/main" val="0"/>
              </a:ext>
            </a:extLst>
          </a:blip>
          <a:srcRect t="31100" b="27950"/>
          <a:stretch>
            <a:fillRect/>
          </a:stretch>
        </p:blipFill>
        <p:spPr bwMode="auto">
          <a:xfrm>
            <a:off x="8876524" y="4246832"/>
            <a:ext cx="2904351" cy="1860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E:\สวพส\นิทรรศการ\pic2\Thungrao (3).jpg"/>
          <p:cNvPicPr>
            <a:picLocks noChangeAspect="1" noChangeArrowheads="1"/>
          </p:cNvPicPr>
          <p:nvPr/>
        </p:nvPicPr>
        <p:blipFill rotWithShape="1">
          <a:blip r:embed="rId7" cstate="print"/>
          <a:srcRect t="8566"/>
          <a:stretch/>
        </p:blipFill>
        <p:spPr bwMode="auto">
          <a:xfrm>
            <a:off x="5682892" y="4225815"/>
            <a:ext cx="3074439" cy="1881963"/>
          </a:xfrm>
          <a:prstGeom prst="rect">
            <a:avLst/>
          </a:prstGeom>
          <a:noFill/>
        </p:spPr>
      </p:pic>
      <p:pic>
        <p:nvPicPr>
          <p:cNvPr id="11"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27681" y="1346800"/>
            <a:ext cx="2789384" cy="16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D:\ปี 61\รูปงานผัก\31543406_1606578772774074_3538786665147400192_n (1).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6909" b="2427"/>
          <a:stretch/>
        </p:blipFill>
        <p:spPr bwMode="auto">
          <a:xfrm>
            <a:off x="9657964" y="1362078"/>
            <a:ext cx="2115880" cy="2502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Arrow Connector 17"/>
          <p:cNvCxnSpPr/>
          <p:nvPr/>
        </p:nvCxnSpPr>
        <p:spPr>
          <a:xfrm>
            <a:off x="5079974" y="5000493"/>
            <a:ext cx="308344" cy="1"/>
          </a:xfrm>
          <a:prstGeom prst="straightConnector1">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5275015" y="3701695"/>
            <a:ext cx="375009" cy="125336"/>
          </a:xfrm>
          <a:prstGeom prst="straightConnector1">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3027979" y="3244836"/>
            <a:ext cx="3013" cy="319626"/>
          </a:xfrm>
          <a:prstGeom prst="straightConnector1">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4"/>
          <p:cNvSpPr txBox="1">
            <a:spLocks noChangeArrowheads="1"/>
          </p:cNvSpPr>
          <p:nvPr/>
        </p:nvSpPr>
        <p:spPr bwMode="auto">
          <a:xfrm>
            <a:off x="2109352" y="5254226"/>
            <a:ext cx="2859729"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100000"/>
              </a:lnSpc>
              <a:spcBef>
                <a:spcPct val="0"/>
              </a:spcBef>
              <a:buFontTx/>
              <a:buNone/>
            </a:pPr>
            <a:r>
              <a:rPr lang="en-US" altLang="en-US" sz="1600" dirty="0">
                <a:solidFill>
                  <a:schemeClr val="bg1"/>
                </a:solidFill>
                <a:latin typeface="Tahoma" panose="020B0604030504040204" pitchFamily="34" charset="0"/>
                <a:cs typeface="Tahoma" panose="020B0604030504040204" pitchFamily="34" charset="0"/>
              </a:rPr>
              <a:t>Mother</a:t>
            </a:r>
          </a:p>
        </p:txBody>
      </p:sp>
      <p:sp>
        <p:nvSpPr>
          <p:cNvPr id="25" name="Rectangle 4"/>
          <p:cNvSpPr txBox="1">
            <a:spLocks noChangeArrowheads="1"/>
          </p:cNvSpPr>
          <p:nvPr/>
        </p:nvSpPr>
        <p:spPr bwMode="auto">
          <a:xfrm>
            <a:off x="1086358" y="5312522"/>
            <a:ext cx="2859729"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100000"/>
              </a:lnSpc>
              <a:spcBef>
                <a:spcPct val="0"/>
              </a:spcBef>
              <a:buFontTx/>
              <a:buNone/>
            </a:pPr>
            <a:r>
              <a:rPr lang="en-US" altLang="en-US" sz="1600" dirty="0">
                <a:solidFill>
                  <a:schemeClr val="bg1"/>
                </a:solidFill>
                <a:latin typeface="Tahoma" panose="020B0604030504040204" pitchFamily="34" charset="0"/>
                <a:cs typeface="Tahoma" panose="020B0604030504040204" pitchFamily="34" charset="0"/>
              </a:rPr>
              <a:t>Child</a:t>
            </a:r>
          </a:p>
        </p:txBody>
      </p:sp>
      <p:sp>
        <p:nvSpPr>
          <p:cNvPr id="26" name="Rectangle 4"/>
          <p:cNvSpPr txBox="1">
            <a:spLocks noChangeArrowheads="1"/>
          </p:cNvSpPr>
          <p:nvPr/>
        </p:nvSpPr>
        <p:spPr bwMode="auto">
          <a:xfrm>
            <a:off x="1483926" y="4730100"/>
            <a:ext cx="2859729"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100000"/>
              </a:lnSpc>
              <a:spcBef>
                <a:spcPct val="0"/>
              </a:spcBef>
              <a:buFontTx/>
              <a:buNone/>
            </a:pPr>
            <a:r>
              <a:rPr lang="en-US" altLang="en-US" sz="1600" dirty="0">
                <a:solidFill>
                  <a:schemeClr val="bg1"/>
                </a:solidFill>
                <a:latin typeface="Tahoma" panose="020B0604030504040204" pitchFamily="34" charset="0"/>
                <a:cs typeface="Tahoma" panose="020B0604030504040204" pitchFamily="34" charset="0"/>
              </a:rPr>
              <a:t>Grandchild</a:t>
            </a:r>
          </a:p>
        </p:txBody>
      </p:sp>
      <p:sp>
        <p:nvSpPr>
          <p:cNvPr id="27" name="Rectangle 4"/>
          <p:cNvSpPr txBox="1">
            <a:spLocks noChangeArrowheads="1"/>
          </p:cNvSpPr>
          <p:nvPr/>
        </p:nvSpPr>
        <p:spPr bwMode="auto">
          <a:xfrm>
            <a:off x="2246202" y="835563"/>
            <a:ext cx="1555632"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100000"/>
              </a:lnSpc>
              <a:spcBef>
                <a:spcPct val="0"/>
              </a:spcBef>
              <a:buFontTx/>
              <a:buNone/>
            </a:pPr>
            <a:r>
              <a:rPr lang="en-US" altLang="en-US" sz="1800" dirty="0">
                <a:solidFill>
                  <a:srgbClr val="0070C0"/>
                </a:solidFill>
                <a:latin typeface="Tahoma" panose="020B0604030504040204" pitchFamily="34" charset="0"/>
                <a:cs typeface="Tahoma" panose="020B0604030504040204" pitchFamily="34" charset="0"/>
              </a:rPr>
              <a:t>Parents</a:t>
            </a:r>
          </a:p>
        </p:txBody>
      </p:sp>
      <p:sp>
        <p:nvSpPr>
          <p:cNvPr id="28" name="Rectangle 4"/>
          <p:cNvSpPr txBox="1">
            <a:spLocks noChangeArrowheads="1"/>
          </p:cNvSpPr>
          <p:nvPr/>
        </p:nvSpPr>
        <p:spPr bwMode="auto">
          <a:xfrm>
            <a:off x="8876524" y="827733"/>
            <a:ext cx="1106034"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100000"/>
              </a:lnSpc>
              <a:spcBef>
                <a:spcPct val="0"/>
              </a:spcBef>
              <a:buFontTx/>
              <a:buNone/>
            </a:pPr>
            <a:r>
              <a:rPr lang="en-US" altLang="en-US" sz="1800" dirty="0">
                <a:solidFill>
                  <a:srgbClr val="0070C0"/>
                </a:solidFill>
                <a:latin typeface="Tahoma" panose="020B0604030504040204" pitchFamily="34" charset="0"/>
                <a:cs typeface="Tahoma" panose="020B0604030504040204" pitchFamily="34" charset="0"/>
              </a:rPr>
              <a:t>Children</a:t>
            </a:r>
          </a:p>
        </p:txBody>
      </p:sp>
      <p:sp>
        <p:nvSpPr>
          <p:cNvPr id="29" name="Rectangle 4"/>
          <p:cNvSpPr txBox="1">
            <a:spLocks noChangeArrowheads="1"/>
          </p:cNvSpPr>
          <p:nvPr/>
        </p:nvSpPr>
        <p:spPr bwMode="auto">
          <a:xfrm>
            <a:off x="6743701" y="3592846"/>
            <a:ext cx="2904544"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100000"/>
              </a:lnSpc>
              <a:spcBef>
                <a:spcPct val="0"/>
              </a:spcBef>
              <a:buFontTx/>
              <a:buNone/>
            </a:pPr>
            <a:r>
              <a:rPr lang="en-US" altLang="en-US" sz="2000" dirty="0">
                <a:solidFill>
                  <a:srgbClr val="0070C0"/>
                </a:solidFill>
                <a:latin typeface="Tahoma" panose="020B0604030504040204" pitchFamily="34" charset="0"/>
                <a:cs typeface="Tahoma" panose="020B0604030504040204" pitchFamily="34" charset="0"/>
              </a:rPr>
              <a:t>Grandchildren </a:t>
            </a:r>
          </a:p>
        </p:txBody>
      </p:sp>
      <p:cxnSp>
        <p:nvCxnSpPr>
          <p:cNvPr id="30" name="Straight Arrow Connector 29"/>
          <p:cNvCxnSpPr/>
          <p:nvPr/>
        </p:nvCxnSpPr>
        <p:spPr>
          <a:xfrm>
            <a:off x="6096000" y="2354425"/>
            <a:ext cx="294047" cy="0"/>
          </a:xfrm>
          <a:prstGeom prst="straightConnector1">
            <a:avLst/>
          </a:prstGeom>
          <a:ln w="539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10715904" y="3943710"/>
            <a:ext cx="0" cy="260839"/>
          </a:xfrm>
          <a:prstGeom prst="straightConnector1">
            <a:avLst/>
          </a:prstGeom>
          <a:ln w="508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1335064" y="6302699"/>
            <a:ext cx="2378666" cy="338554"/>
          </a:xfrm>
          <a:prstGeom prst="rect">
            <a:avLst/>
          </a:prstGeom>
          <a:solidFill>
            <a:schemeClr val="accent3">
              <a:lumMod val="40000"/>
              <a:lumOff val="60000"/>
            </a:schemeClr>
          </a:solidFill>
        </p:spPr>
        <p:txBody>
          <a:bodyPr wrap="square">
            <a:spAutoFit/>
          </a:bodyPr>
          <a:lstStyle/>
          <a:p>
            <a:pPr algn="ctr"/>
            <a:r>
              <a:rPr lang="en-US" sz="1600" dirty="0">
                <a:solidFill>
                  <a:srgbClr val="FF0000"/>
                </a:solidFill>
                <a:latin typeface="Tahoma" panose="020B0604030504040204" pitchFamily="34" charset="0"/>
                <a:ea typeface="Tahoma" panose="020B0604030504040204" pitchFamily="34" charset="0"/>
                <a:cs typeface="Tahoma" panose="020B0604030504040204" pitchFamily="34" charset="0"/>
              </a:rPr>
              <a:t>Previous Living</a:t>
            </a:r>
            <a:endParaRPr lang="th-TH" sz="16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1" name="Rectangle 30"/>
          <p:cNvSpPr/>
          <p:nvPr/>
        </p:nvSpPr>
        <p:spPr>
          <a:xfrm>
            <a:off x="6171798" y="6298018"/>
            <a:ext cx="5332639" cy="338554"/>
          </a:xfrm>
          <a:prstGeom prst="rect">
            <a:avLst/>
          </a:prstGeom>
          <a:solidFill>
            <a:schemeClr val="accent3">
              <a:lumMod val="40000"/>
              <a:lumOff val="60000"/>
            </a:schemeClr>
          </a:solidFill>
        </p:spPr>
        <p:txBody>
          <a:bodyPr wrap="square">
            <a:spAutoFit/>
          </a:bodyPr>
          <a:lstStyle/>
          <a:p>
            <a:pPr algn="ctr"/>
            <a:r>
              <a:rPr lang="en-US" sz="1600" dirty="0">
                <a:solidFill>
                  <a:srgbClr val="FF0000"/>
                </a:solidFill>
                <a:latin typeface="Tahoma" panose="020B0604030504040204" pitchFamily="34" charset="0"/>
                <a:ea typeface="Tahoma" panose="020B0604030504040204" pitchFamily="34" charset="0"/>
                <a:cs typeface="Tahoma" panose="020B0604030504040204" pitchFamily="34" charset="0"/>
              </a:rPr>
              <a:t>Sustainable Living</a:t>
            </a:r>
            <a:endParaRPr lang="th-TH" sz="16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6504258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8326" t="4938" r="11547" b="18518"/>
          <a:stretch/>
        </p:blipFill>
        <p:spPr>
          <a:xfrm>
            <a:off x="3869267" y="1194003"/>
            <a:ext cx="4174066" cy="5495972"/>
          </a:xfrm>
          <a:prstGeom prst="rect">
            <a:avLst/>
          </a:prstGeom>
        </p:spPr>
      </p:pic>
      <p:pic>
        <p:nvPicPr>
          <p:cNvPr id="19" name="Picture 2" descr="D:\ปางแดงใน ปี 60\0. รูปกิจกรรม\1 ตุลาคม - พฤศจิกายน\IMG_467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195" y="5560784"/>
            <a:ext cx="1693784" cy="11291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4489" y="2864416"/>
            <a:ext cx="1638669" cy="1156277"/>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96" y="1643578"/>
            <a:ext cx="1728388" cy="1042578"/>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65656" y="5535358"/>
            <a:ext cx="1697502" cy="1154616"/>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14702" y="4164059"/>
            <a:ext cx="1732243" cy="1298596"/>
          </a:xfrm>
          <a:prstGeom prst="rect">
            <a:avLst/>
          </a:prstGeom>
        </p:spPr>
      </p:pic>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22845" y="2758084"/>
            <a:ext cx="1715959" cy="1286970"/>
          </a:xfrm>
          <a:prstGeom prst="rect">
            <a:avLst/>
          </a:prstGeom>
        </p:spPr>
      </p:pic>
      <p:pic>
        <p:nvPicPr>
          <p:cNvPr id="28" name="รูปภาพ 6"/>
          <p:cNvPicPr/>
          <p:nvPr/>
        </p:nvPicPr>
        <p:blipFill rotWithShape="1">
          <a:blip r:embed="rId9" cstate="print">
            <a:extLst>
              <a:ext uri="{28A0092B-C50C-407E-A947-70E740481C1C}">
                <a14:useLocalDpi xmlns:a14="http://schemas.microsoft.com/office/drawing/2010/main" val="0"/>
              </a:ext>
            </a:extLst>
          </a:blip>
          <a:srcRect b="28360"/>
          <a:stretch/>
        </p:blipFill>
        <p:spPr bwMode="auto">
          <a:xfrm>
            <a:off x="10337228" y="1506087"/>
            <a:ext cx="1756179" cy="1177280"/>
          </a:xfrm>
          <a:prstGeom prst="rect">
            <a:avLst/>
          </a:prstGeom>
          <a:ln>
            <a:noFill/>
          </a:ln>
          <a:extLst>
            <a:ext uri="{53640926-AAD7-44D8-BBD7-CCE9431645EC}">
              <a14:shadowObscured xmlns:a14="http://schemas.microsoft.com/office/drawing/2010/main"/>
            </a:ext>
          </a:extLst>
        </p:spPr>
      </p:pic>
      <p:pic>
        <p:nvPicPr>
          <p:cNvPr id="29" name="Picture 28" descr="IMG_25620312_095248.jpg"/>
          <p:cNvPicPr>
            <a:picLocks noChangeAspect="1"/>
          </p:cNvPicPr>
          <p:nvPr/>
        </p:nvPicPr>
        <p:blipFill>
          <a:blip r:embed="rId10" cstate="print"/>
          <a:stretch>
            <a:fillRect/>
          </a:stretch>
        </p:blipFill>
        <p:spPr>
          <a:xfrm>
            <a:off x="104498" y="4249388"/>
            <a:ext cx="1693784" cy="1114270"/>
          </a:xfrm>
          <a:prstGeom prst="rect">
            <a:avLst/>
          </a:prstGeom>
        </p:spPr>
      </p:pic>
      <p:pic>
        <p:nvPicPr>
          <p:cNvPr id="31" name="ตัวแทนเนื้อหา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24489" y="1642010"/>
            <a:ext cx="1613681" cy="1044146"/>
          </a:xfrm>
          <a:prstGeom prst="rect">
            <a:avLst/>
          </a:prstGeom>
        </p:spPr>
      </p:pic>
      <p:pic>
        <p:nvPicPr>
          <p:cNvPr id="32" name="รูปภาพ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7195" y="2844029"/>
            <a:ext cx="1728479" cy="1208233"/>
          </a:xfrm>
          <a:prstGeom prst="rect">
            <a:avLst/>
          </a:prstGeom>
        </p:spPr>
      </p:pic>
      <p:sp>
        <p:nvSpPr>
          <p:cNvPr id="13" name="TextBox 12"/>
          <p:cNvSpPr txBox="1"/>
          <p:nvPr/>
        </p:nvSpPr>
        <p:spPr>
          <a:xfrm>
            <a:off x="3890296" y="789961"/>
            <a:ext cx="4320000" cy="252000"/>
          </a:xfrm>
          <a:prstGeom prst="rect">
            <a:avLst/>
          </a:prstGeom>
          <a:solidFill>
            <a:srgbClr val="FFFF00"/>
          </a:solidFill>
        </p:spPr>
        <p:txBody>
          <a:bodyPr wrap="square" rtlCol="0">
            <a:spAutoFit/>
          </a:bodyPr>
          <a:lstStyle/>
          <a:p>
            <a:pPr algn="ctr"/>
            <a:r>
              <a:rPr lang="en-US" sz="1200" b="1" dirty="0">
                <a:latin typeface="Tahoma" panose="020B0604030504040204" pitchFamily="34" charset="0"/>
                <a:ea typeface="Tahoma" panose="020B0604030504040204" pitchFamily="34" charset="0"/>
                <a:cs typeface="Tahoma" panose="020B0604030504040204" pitchFamily="34" charset="0"/>
              </a:rPr>
              <a:t>Hotspots (January - April 2019)</a:t>
            </a:r>
          </a:p>
          <a:p>
            <a:pPr algn="ctr"/>
            <a:endParaRPr lang="th-TH" sz="1200" b="1" dirty="0">
              <a:latin typeface="Tahoma" panose="020B0604030504040204" pitchFamily="34" charset="0"/>
              <a:ea typeface="Tahoma" panose="020B0604030504040204" pitchFamily="34" charset="0"/>
              <a:cs typeface="Tahoma" panose="020B0604030504040204" pitchFamily="34" charset="0"/>
            </a:endParaRPr>
          </a:p>
        </p:txBody>
      </p:sp>
      <p:sp>
        <p:nvSpPr>
          <p:cNvPr id="34" name="TextBox 33"/>
          <p:cNvSpPr txBox="1"/>
          <p:nvPr/>
        </p:nvSpPr>
        <p:spPr>
          <a:xfrm>
            <a:off x="164941" y="1133303"/>
            <a:ext cx="3498217" cy="307777"/>
          </a:xfrm>
          <a:prstGeom prst="rect">
            <a:avLst/>
          </a:prstGeom>
          <a:solidFill>
            <a:schemeClr val="accent1">
              <a:lumMod val="20000"/>
              <a:lumOff val="80000"/>
            </a:schemeClr>
          </a:solidFill>
        </p:spPr>
        <p:txBody>
          <a:bodyPr wrap="square" rtlCol="0">
            <a:spAutoFit/>
          </a:bodyPr>
          <a:lstStyle/>
          <a:p>
            <a:pPr algn="ctr"/>
            <a:r>
              <a:rPr lang="en-US" sz="1400" b="1" dirty="0">
                <a:latin typeface="Tahoma" panose="020B0604030504040204" pitchFamily="34" charset="0"/>
                <a:ea typeface="Tahoma" panose="020B0604030504040204" pitchFamily="34" charset="0"/>
                <a:cs typeface="Tahoma" panose="020B0604030504040204" pitchFamily="34" charset="0"/>
              </a:rPr>
              <a:t>Environmentally-friendly farming</a:t>
            </a:r>
            <a:endParaRPr lang="th-TH" sz="1400" b="1" dirty="0">
              <a:latin typeface="Tahoma" panose="020B0604030504040204" pitchFamily="34" charset="0"/>
              <a:ea typeface="Tahoma" panose="020B0604030504040204" pitchFamily="34" charset="0"/>
              <a:cs typeface="Tahoma" panose="020B0604030504040204" pitchFamily="34" charset="0"/>
            </a:endParaRPr>
          </a:p>
        </p:txBody>
      </p:sp>
      <p:sp>
        <p:nvSpPr>
          <p:cNvPr id="35" name="TextBox 34"/>
          <p:cNvSpPr txBox="1"/>
          <p:nvPr/>
        </p:nvSpPr>
        <p:spPr>
          <a:xfrm>
            <a:off x="8162925" y="1183561"/>
            <a:ext cx="3905250" cy="264688"/>
          </a:xfrm>
          <a:prstGeom prst="rect">
            <a:avLst/>
          </a:prstGeom>
          <a:solidFill>
            <a:srgbClr val="92D050"/>
          </a:solidFill>
        </p:spPr>
        <p:txBody>
          <a:bodyPr wrap="square" rtlCol="0">
            <a:spAutoFit/>
          </a:bodyPr>
          <a:lstStyle/>
          <a:p>
            <a:pPr marL="457200" indent="-457200">
              <a:lnSpc>
                <a:spcPct val="80000"/>
              </a:lnSpc>
              <a:spcBef>
                <a:spcPts val="600"/>
              </a:spcBef>
              <a:buClr>
                <a:schemeClr val="accent1"/>
              </a:buClr>
              <a:buSzPct val="80000"/>
              <a:buFont typeface="Wingdings" pitchFamily="2" charset="2"/>
              <a:buNone/>
              <a:defRPr/>
            </a:pPr>
            <a:r>
              <a:rPr lang="en-US" sz="1400" dirty="0">
                <a:latin typeface="Tahoma" pitchFamily="34" charset="0"/>
                <a:cs typeface="Tahoma" pitchFamily="34" charset="0"/>
              </a:rPr>
              <a:t>Natural resources conservation  and restoration</a:t>
            </a:r>
            <a:endParaRPr lang="th-TH" sz="1600" dirty="0">
              <a:latin typeface="Tahoma" pitchFamily="34" charset="0"/>
              <a:cs typeface="Tahoma" pitchFamily="34" charset="0"/>
            </a:endParaRPr>
          </a:p>
        </p:txBody>
      </p:sp>
      <p:pic>
        <p:nvPicPr>
          <p:cNvPr id="36" name="Picture 35"/>
          <p:cNvPicPr>
            <a:picLocks noChangeAspect="1"/>
          </p:cNvPicPr>
          <p:nvPr/>
        </p:nvPicPr>
        <p:blipFill rotWithShape="1">
          <a:blip r:embed="rId13" cstate="print">
            <a:extLst>
              <a:ext uri="{28A0092B-C50C-407E-A947-70E740481C1C}">
                <a14:useLocalDpi xmlns:a14="http://schemas.microsoft.com/office/drawing/2010/main" val="0"/>
              </a:ext>
            </a:extLst>
          </a:blip>
          <a:srcRect l="4599" t="86208" r="79688" b="9341"/>
          <a:stretch/>
        </p:blipFill>
        <p:spPr>
          <a:xfrm>
            <a:off x="3903872" y="1065126"/>
            <a:ext cx="2052927" cy="753833"/>
          </a:xfrm>
          <a:prstGeom prst="rect">
            <a:avLst/>
          </a:prstGeom>
        </p:spPr>
      </p:pic>
      <p:pic>
        <p:nvPicPr>
          <p:cNvPr id="25" name="Picture 2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449795" y="5573458"/>
            <a:ext cx="1766156" cy="1160258"/>
          </a:xfrm>
          <a:prstGeom prst="rect">
            <a:avLst/>
          </a:prstGeom>
        </p:spPr>
      </p:pic>
      <p:pic>
        <p:nvPicPr>
          <p:cNvPr id="30" name="Picture 2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340135" y="5573457"/>
            <a:ext cx="1740386" cy="1160258"/>
          </a:xfrm>
          <a:prstGeom prst="rect">
            <a:avLst/>
          </a:prstGeom>
          <a:ln w="28575">
            <a:solidFill>
              <a:srgbClr val="FF0000"/>
            </a:solidFill>
          </a:ln>
        </p:spPr>
      </p:pic>
      <p:pic>
        <p:nvPicPr>
          <p:cNvPr id="38" name="Picture 3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514642" y="1515093"/>
            <a:ext cx="1636463" cy="1168077"/>
          </a:xfrm>
          <a:prstGeom prst="rect">
            <a:avLst/>
          </a:prstGeom>
        </p:spPr>
      </p:pic>
      <p:pic>
        <p:nvPicPr>
          <p:cNvPr id="39" name="Picture 3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337228" y="2792488"/>
            <a:ext cx="1720523" cy="1290393"/>
          </a:xfrm>
          <a:prstGeom prst="rect">
            <a:avLst/>
          </a:prstGeom>
          <a:ln>
            <a:solidFill>
              <a:srgbClr val="FF0000"/>
            </a:solidFill>
          </a:ln>
        </p:spPr>
      </p:pic>
      <p:pic>
        <p:nvPicPr>
          <p:cNvPr id="40" name="Picture 3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371130" y="4164059"/>
            <a:ext cx="1686622" cy="1264967"/>
          </a:xfrm>
          <a:prstGeom prst="rect">
            <a:avLst/>
          </a:prstGeom>
        </p:spPr>
      </p:pic>
      <p:pic>
        <p:nvPicPr>
          <p:cNvPr id="41" name="Picture 4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993147" y="4249388"/>
            <a:ext cx="1671405" cy="1114270"/>
          </a:xfrm>
          <a:prstGeom prst="rect">
            <a:avLst/>
          </a:prstGeom>
        </p:spPr>
      </p:pic>
      <p:pic>
        <p:nvPicPr>
          <p:cNvPr id="42" name="Picture 41"/>
          <p:cNvPicPr>
            <a:picLocks noChangeAspect="1"/>
          </p:cNvPicPr>
          <p:nvPr/>
        </p:nvPicPr>
        <p:blipFill rotWithShape="1">
          <a:blip r:embed="rId20" cstate="print">
            <a:extLst>
              <a:ext uri="{28A0092B-C50C-407E-A947-70E740481C1C}">
                <a14:useLocalDpi xmlns:a14="http://schemas.microsoft.com/office/drawing/2010/main" val="0"/>
              </a:ext>
            </a:extLst>
          </a:blip>
          <a:srcRect l="26300" t="83806" r="49645" b="4233"/>
          <a:stretch/>
        </p:blipFill>
        <p:spPr>
          <a:xfrm>
            <a:off x="6209244" y="5275744"/>
            <a:ext cx="2038804" cy="1553160"/>
          </a:xfrm>
          <a:prstGeom prst="rect">
            <a:avLst/>
          </a:prstGeom>
        </p:spPr>
      </p:pic>
      <p:sp>
        <p:nvSpPr>
          <p:cNvPr id="33" name="Rectangle 2"/>
          <p:cNvSpPr txBox="1">
            <a:spLocks noChangeArrowheads="1"/>
          </p:cNvSpPr>
          <p:nvPr/>
        </p:nvSpPr>
        <p:spPr bwMode="auto">
          <a:xfrm>
            <a:off x="0" y="0"/>
            <a:ext cx="12192000" cy="763588"/>
          </a:xfrm>
          <a:prstGeom prst="rect">
            <a:avLst/>
          </a:prstGeom>
          <a:solidFill>
            <a:srgbClr val="0070C0"/>
          </a:solidFill>
          <a:ln w="9525">
            <a:noFill/>
            <a:miter lim="800000"/>
            <a:headEnd/>
            <a:tailEnd/>
          </a:ln>
          <a:effectLst/>
        </p:spPr>
        <p:txBody>
          <a:bodyPr anchor="ctr"/>
          <a:lstStyle/>
          <a:p>
            <a:pPr marL="514350" indent="-514350" algn="ctr">
              <a:defRPr/>
            </a:pPr>
            <a:r>
              <a:rPr lang="en-US" altLang="th-TH" sz="2000" b="1" dirty="0">
                <a:solidFill>
                  <a:schemeClr val="bg1"/>
                </a:solidFill>
                <a:latin typeface="Tahoma" panose="020B0604030504040204" pitchFamily="34" charset="0"/>
                <a:ea typeface="Tahoma" panose="020B0604030504040204" pitchFamily="34" charset="0"/>
                <a:cs typeface="Tahoma" panose="020B0604030504040204" pitchFamily="34" charset="0"/>
              </a:rPr>
              <a:t>Development Results: Burning Reduction with the Environmentally-Friendly Farming</a:t>
            </a:r>
            <a:endParaRPr lang="th-TH" sz="2000" b="1" dirty="0">
              <a:solidFill>
                <a:schemeClr val="bg1"/>
              </a:solidFill>
              <a:latin typeface="Tahoma" pitchFamily="34" charset="0"/>
              <a:ea typeface="Tahoma" pitchFamily="34" charset="0"/>
              <a:cs typeface="Tahoma" pitchFamily="34" charset="0"/>
            </a:endParaRPr>
          </a:p>
          <a:p>
            <a:pPr marL="514350" indent="-514350" algn="ctr">
              <a:defRPr/>
            </a:pPr>
            <a:r>
              <a:rPr lang="th-TH" sz="1800" dirty="0">
                <a:solidFill>
                  <a:srgbClr val="FFC000"/>
                </a:solidFill>
                <a:latin typeface="Tahoma" pitchFamily="34" charset="0"/>
                <a:ea typeface="Tahoma" pitchFamily="34" charset="0"/>
                <a:cs typeface="Tahoma" pitchFamily="34" charset="0"/>
              </a:rPr>
              <a:t>(</a:t>
            </a:r>
            <a:r>
              <a:rPr lang="en-US" sz="1800" dirty="0">
                <a:solidFill>
                  <a:srgbClr val="FFC000"/>
                </a:solidFill>
                <a:latin typeface="Tahoma" pitchFamily="34" charset="0"/>
                <a:ea typeface="Tahoma" pitchFamily="34" charset="0"/>
                <a:cs typeface="Tahoma" pitchFamily="34" charset="0"/>
              </a:rPr>
              <a:t>Highland Development Projects Using Royal Project System, 11 Areas </a:t>
            </a:r>
            <a:r>
              <a:rPr lang="en-US" sz="1800">
                <a:solidFill>
                  <a:srgbClr val="FFC000"/>
                </a:solidFill>
                <a:latin typeface="Tahoma" pitchFamily="34" charset="0"/>
                <a:ea typeface="Tahoma" pitchFamily="34" charset="0"/>
                <a:cs typeface="Tahoma" pitchFamily="34" charset="0"/>
              </a:rPr>
              <a:t>in Chiang Mai</a:t>
            </a:r>
            <a:r>
              <a:rPr lang="th-TH" sz="1800">
                <a:solidFill>
                  <a:srgbClr val="FFC000"/>
                </a:solidFill>
                <a:latin typeface="Tahoma" pitchFamily="34" charset="0"/>
                <a:ea typeface="Tahoma" pitchFamily="34" charset="0"/>
                <a:cs typeface="Tahoma" pitchFamily="34" charset="0"/>
              </a:rPr>
              <a:t>)</a:t>
            </a:r>
            <a:endParaRPr lang="th-TH" sz="1800" dirty="0">
              <a:solidFill>
                <a:srgbClr val="FFC000"/>
              </a:solidFill>
              <a:latin typeface="Tahoma" pitchFamily="34" charset="0"/>
              <a:ea typeface="Tahoma" pitchFamily="34" charset="0"/>
              <a:cs typeface="Tahoma" pitchFamily="34" charset="0"/>
            </a:endParaRPr>
          </a:p>
        </p:txBody>
      </p:sp>
      <p:sp>
        <p:nvSpPr>
          <p:cNvPr id="37" name="TextBox 36"/>
          <p:cNvSpPr txBox="1"/>
          <p:nvPr/>
        </p:nvSpPr>
        <p:spPr>
          <a:xfrm>
            <a:off x="4619625" y="1485900"/>
            <a:ext cx="904875" cy="338554"/>
          </a:xfrm>
          <a:prstGeom prst="rect">
            <a:avLst/>
          </a:prstGeom>
          <a:solidFill>
            <a:schemeClr val="bg1"/>
          </a:solidFill>
        </p:spPr>
        <p:txBody>
          <a:bodyPr wrap="square" rtlCol="0">
            <a:spAutoFit/>
          </a:bodyPr>
          <a:lstStyle/>
          <a:p>
            <a:r>
              <a:rPr lang="en-US" sz="1600" b="1" dirty="0"/>
              <a:t>Hotspot</a:t>
            </a:r>
            <a:endParaRPr lang="th-TH" sz="1600" b="1" dirty="0"/>
          </a:p>
        </p:txBody>
      </p:sp>
      <p:sp>
        <p:nvSpPr>
          <p:cNvPr id="43" name="TextBox 42"/>
          <p:cNvSpPr txBox="1"/>
          <p:nvPr/>
        </p:nvSpPr>
        <p:spPr>
          <a:xfrm>
            <a:off x="6915150" y="5514976"/>
            <a:ext cx="752476" cy="307777"/>
          </a:xfrm>
          <a:prstGeom prst="rect">
            <a:avLst/>
          </a:prstGeom>
          <a:solidFill>
            <a:schemeClr val="bg1"/>
          </a:solidFill>
        </p:spPr>
        <p:txBody>
          <a:bodyPr wrap="square" rtlCol="0">
            <a:spAutoFit/>
          </a:bodyPr>
          <a:lstStyle/>
          <a:p>
            <a:r>
              <a:rPr lang="en-US" sz="1400" dirty="0"/>
              <a:t>District</a:t>
            </a:r>
            <a:endParaRPr lang="th-TH" sz="1400" dirty="0"/>
          </a:p>
        </p:txBody>
      </p:sp>
      <p:sp>
        <p:nvSpPr>
          <p:cNvPr id="44" name="TextBox 43"/>
          <p:cNvSpPr txBox="1"/>
          <p:nvPr/>
        </p:nvSpPr>
        <p:spPr>
          <a:xfrm>
            <a:off x="6915150" y="5819776"/>
            <a:ext cx="1181100" cy="307777"/>
          </a:xfrm>
          <a:prstGeom prst="rect">
            <a:avLst/>
          </a:prstGeom>
          <a:solidFill>
            <a:schemeClr val="bg1"/>
          </a:solidFill>
        </p:spPr>
        <p:txBody>
          <a:bodyPr wrap="square" rtlCol="0">
            <a:spAutoFit/>
          </a:bodyPr>
          <a:lstStyle/>
          <a:p>
            <a:r>
              <a:rPr lang="en-US" sz="1400" dirty="0"/>
              <a:t>Project Area</a:t>
            </a:r>
            <a:endParaRPr lang="th-TH" sz="1400" dirty="0"/>
          </a:p>
        </p:txBody>
      </p:sp>
      <p:sp>
        <p:nvSpPr>
          <p:cNvPr id="45" name="TextBox 44"/>
          <p:cNvSpPr txBox="1"/>
          <p:nvPr/>
        </p:nvSpPr>
        <p:spPr>
          <a:xfrm>
            <a:off x="6924674" y="6115051"/>
            <a:ext cx="1285875" cy="307777"/>
          </a:xfrm>
          <a:prstGeom prst="rect">
            <a:avLst/>
          </a:prstGeom>
          <a:solidFill>
            <a:schemeClr val="bg1"/>
          </a:solidFill>
        </p:spPr>
        <p:txBody>
          <a:bodyPr wrap="square" rtlCol="0">
            <a:spAutoFit/>
          </a:bodyPr>
          <a:lstStyle/>
          <a:p>
            <a:r>
              <a:rPr lang="th-TH" sz="1400" dirty="0"/>
              <a:t>≤ 500 </a:t>
            </a:r>
            <a:r>
              <a:rPr lang="en-US" sz="1400" dirty="0"/>
              <a:t>m </a:t>
            </a:r>
            <a:r>
              <a:rPr lang="en-US" sz="1400" dirty="0" err="1"/>
              <a:t>a.s.l</a:t>
            </a:r>
            <a:r>
              <a:rPr lang="en-US" sz="1400" dirty="0"/>
              <a:t>.</a:t>
            </a:r>
            <a:endParaRPr lang="th-TH" sz="1400" dirty="0"/>
          </a:p>
        </p:txBody>
      </p:sp>
      <p:sp>
        <p:nvSpPr>
          <p:cNvPr id="46" name="TextBox 45"/>
          <p:cNvSpPr txBox="1"/>
          <p:nvPr/>
        </p:nvSpPr>
        <p:spPr>
          <a:xfrm>
            <a:off x="6915149" y="6419851"/>
            <a:ext cx="1285875" cy="307777"/>
          </a:xfrm>
          <a:prstGeom prst="rect">
            <a:avLst/>
          </a:prstGeom>
          <a:solidFill>
            <a:schemeClr val="bg1"/>
          </a:solidFill>
        </p:spPr>
        <p:txBody>
          <a:bodyPr wrap="square" rtlCol="0">
            <a:spAutoFit/>
          </a:bodyPr>
          <a:lstStyle/>
          <a:p>
            <a:r>
              <a:rPr lang="th-TH" sz="1400" dirty="0"/>
              <a:t>≥ 500 </a:t>
            </a:r>
            <a:r>
              <a:rPr lang="en-US" sz="1400" dirty="0"/>
              <a:t>m </a:t>
            </a:r>
            <a:r>
              <a:rPr lang="en-US" sz="1400" dirty="0" err="1"/>
              <a:t>a.s.l</a:t>
            </a:r>
            <a:r>
              <a:rPr lang="en-US" sz="1400" dirty="0"/>
              <a:t>.</a:t>
            </a:r>
            <a:endParaRPr lang="th-TH" sz="1400" dirty="0"/>
          </a:p>
        </p:txBody>
      </p:sp>
      <p:sp>
        <p:nvSpPr>
          <p:cNvPr id="47" name="TextBox 46"/>
          <p:cNvSpPr txBox="1"/>
          <p:nvPr/>
        </p:nvSpPr>
        <p:spPr>
          <a:xfrm>
            <a:off x="6315075" y="5276851"/>
            <a:ext cx="1200150" cy="261610"/>
          </a:xfrm>
          <a:prstGeom prst="rect">
            <a:avLst/>
          </a:prstGeom>
          <a:solidFill>
            <a:schemeClr val="bg1"/>
          </a:solidFill>
        </p:spPr>
        <p:txBody>
          <a:bodyPr wrap="square" rtlCol="0">
            <a:spAutoFit/>
          </a:bodyPr>
          <a:lstStyle/>
          <a:p>
            <a:r>
              <a:rPr lang="en-US" sz="1100" b="1" dirty="0"/>
              <a:t>Map Legend</a:t>
            </a:r>
            <a:endParaRPr lang="th-TH" sz="1100" b="1" dirty="0"/>
          </a:p>
        </p:txBody>
      </p:sp>
      <p:sp>
        <p:nvSpPr>
          <p:cNvPr id="48" name="TextBox 47"/>
          <p:cNvSpPr txBox="1"/>
          <p:nvPr/>
        </p:nvSpPr>
        <p:spPr>
          <a:xfrm>
            <a:off x="3981450" y="1133476"/>
            <a:ext cx="971550" cy="307777"/>
          </a:xfrm>
          <a:prstGeom prst="rect">
            <a:avLst/>
          </a:prstGeom>
          <a:solidFill>
            <a:schemeClr val="bg1"/>
          </a:solidFill>
        </p:spPr>
        <p:txBody>
          <a:bodyPr wrap="square" rtlCol="0">
            <a:spAutoFit/>
          </a:bodyPr>
          <a:lstStyle/>
          <a:p>
            <a:endParaRPr lang="th-TH" sz="1400" dirty="0"/>
          </a:p>
        </p:txBody>
      </p:sp>
    </p:spTree>
    <p:extLst>
      <p:ext uri="{BB962C8B-B14F-4D97-AF65-F5344CB8AC3E}">
        <p14:creationId xmlns:p14="http://schemas.microsoft.com/office/powerpoint/2010/main" val="18994585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AutoShape 4" descr="à¸à¸¥à¸à¸²à¸£à¸à¹à¸à¸«à¸²à¸£à¸¹à¸à¸ à¸²à¸à¸ªà¸³à¸«à¸£à¸±à¸ à¸à¸£à¸¡à¸à¹à¸²à¹à¸¡à¹"/>
          <p:cNvSpPr>
            <a:spLocks noChangeAspect="1" noChangeArrowheads="1"/>
          </p:cNvSpPr>
          <p:nvPr/>
        </p:nvSpPr>
        <p:spPr bwMode="auto">
          <a:xfrm>
            <a:off x="2809875" y="69691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endParaRPr lang="th-TH" sz="2100">
              <a:solidFill>
                <a:srgbClr val="000000"/>
              </a:solidFill>
              <a:cs typeface="Cordia New" panose="020B0304020202020204" pitchFamily="34" charset="-34"/>
            </a:endParaRPr>
          </a:p>
        </p:txBody>
      </p:sp>
      <p:sp>
        <p:nvSpPr>
          <p:cNvPr id="108547" name="AutoShape 6" descr="à¸à¸¥à¸à¸²à¸£à¸à¹à¸à¸«à¸²à¸£à¸¹à¸à¸ à¸²à¸à¸ªà¸³à¸«à¸£à¸±à¸ à¸à¸£à¸¡à¸à¹à¸²à¹à¸¡à¹"/>
          <p:cNvSpPr>
            <a:spLocks noChangeAspect="1" noChangeArrowheads="1"/>
          </p:cNvSpPr>
          <p:nvPr/>
        </p:nvSpPr>
        <p:spPr bwMode="auto">
          <a:xfrm>
            <a:off x="2809875" y="69691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eaLnBrk="1" hangingPunct="1">
              <a:lnSpc>
                <a:spcPct val="100000"/>
              </a:lnSpc>
              <a:spcBef>
                <a:spcPct val="0"/>
              </a:spcBef>
              <a:buFontTx/>
              <a:buNone/>
            </a:pPr>
            <a:endParaRPr lang="th-TH" sz="2100">
              <a:solidFill>
                <a:srgbClr val="000000"/>
              </a:solidFill>
              <a:cs typeface="Cordia New" panose="020B0304020202020204" pitchFamily="34" charset="-34"/>
            </a:endParaRPr>
          </a:p>
        </p:txBody>
      </p:sp>
      <p:pic>
        <p:nvPicPr>
          <p:cNvPr id="108548" name="Picture 9" descr="T:\สำนักพัฒนา\โครงการเพิ่มศักยภาพการฟื้นฟูทรัพยากรธรรมชาติฯ\06 โครงการเพิ่มศักยภาพ ปี 62\3.1ลุ่มน้ำปิง-กลอง\9.แม่มะลอ\บ้านแม่วาก\ระบบน้ำ 62\วางแผนระบบน้ำ_๑๘๑๒๒๔_00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05950" y="4854575"/>
            <a:ext cx="2568575"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9" name="Picture 2" descr="T:\สำนักพัฒนา\โครงการเพิ่มศักยภาพการฟื้นฟูทรัพยากรธรรมชาติฯ\06 โครงการเพิ่มศักยภาพ ปี 62\3.1ลุ่มน้ำปิง-กลอง\9.แม่มะลอ\บ้านแม่วาก\รูป\แม่วากมุมสุง_๑๘๑๒๒๔_00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40513" y="4838700"/>
            <a:ext cx="2716212"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0" y="22225"/>
            <a:ext cx="12192000" cy="1015663"/>
          </a:xfrm>
          <a:prstGeom prst="rect">
            <a:avLst/>
          </a:prstGeom>
          <a:solidFill>
            <a:srgbClr val="0070C0"/>
          </a:solidFill>
        </p:spPr>
        <p:style>
          <a:lnRef idx="1">
            <a:schemeClr val="accent3"/>
          </a:lnRef>
          <a:fillRef idx="2">
            <a:schemeClr val="accent3"/>
          </a:fillRef>
          <a:effectRef idx="1">
            <a:schemeClr val="accent3"/>
          </a:effectRef>
          <a:fontRef idx="minor">
            <a:schemeClr val="dk1"/>
          </a:fontRef>
        </p:style>
        <p:txBody>
          <a:bodyPr>
            <a:spAutoFit/>
          </a:bodyPr>
          <a:lstStyle/>
          <a:p>
            <a:pPr algn="ctr" eaLnBrk="1" fontAlgn="auto" hangingPunct="1">
              <a:spcBef>
                <a:spcPts val="0"/>
              </a:spcBef>
              <a:spcAft>
                <a:spcPts val="0"/>
              </a:spcAft>
              <a:defRPr/>
            </a:pPr>
            <a:endParaRPr lang="th-TH"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defRPr/>
            </a:pP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Development Results: Strengths-Based Communities with Self-Driven Development</a:t>
            </a:r>
            <a:endParaRPr lang="th-TH"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defRPr/>
            </a:pPr>
            <a:endParaRPr lang="th-TH"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08551" name="Picture 3" descr="T:\สำนักพัฒนา\โครงการเพิ่มศักยภาพการฟื้นฟูทรัพยากรธรรมชาติฯ\06 โครงการเพิ่มศักยภาพ ปี 62\3.1ลุ่มน้ำปิง-กลอง\9.แม่มะลอ\บ้านแม่วาก\รูป\วางแผนระบบน้ำ_๑๘๑๒๒๔_0034.jpg"/>
          <p:cNvPicPr>
            <a:picLocks noChangeAspect="1" noChangeArrowheads="1"/>
          </p:cNvPicPr>
          <p:nvPr/>
        </p:nvPicPr>
        <p:blipFill>
          <a:blip r:embed="rId4" cstate="print">
            <a:extLst>
              <a:ext uri="{28A0092B-C50C-407E-A947-70E740481C1C}">
                <a14:useLocalDpi xmlns:a14="http://schemas.microsoft.com/office/drawing/2010/main" val="0"/>
              </a:ext>
            </a:extLst>
          </a:blip>
          <a:srcRect b="6480"/>
          <a:stretch>
            <a:fillRect/>
          </a:stretch>
        </p:blipFill>
        <p:spPr bwMode="auto">
          <a:xfrm>
            <a:off x="6605588" y="1184275"/>
            <a:ext cx="2751137"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8552" name="Group 19"/>
          <p:cNvGrpSpPr>
            <a:grpSpLocks/>
          </p:cNvGrpSpPr>
          <p:nvPr/>
        </p:nvGrpSpPr>
        <p:grpSpPr bwMode="auto">
          <a:xfrm>
            <a:off x="479425" y="1071563"/>
            <a:ext cx="6161088" cy="5743575"/>
            <a:chOff x="35496" y="692696"/>
            <a:chExt cx="5832648" cy="6063077"/>
          </a:xfrm>
        </p:grpSpPr>
        <p:pic>
          <p:nvPicPr>
            <p:cNvPr id="108556" name="Picture 2" descr="T:\สำนักพัฒนา\โครงการเพิ่มศักยภาพการฟื้นฟูทรัพยากรธรรมชาติฯ\06 โครงการเพิ่มศักยภาพ ปี 62\3.1ลุ่มน้ำปิง-กลอง\9.แม่มะลอ\บ้านแม่วาก\แปลงส่งเสริม สวพส+พด\แปลงปรับระบบ.jpg"/>
            <p:cNvPicPr>
              <a:picLocks noChangeAspect="1" noChangeArrowheads="1"/>
            </p:cNvPicPr>
            <p:nvPr/>
          </p:nvPicPr>
          <p:blipFill>
            <a:blip r:embed="rId5" cstate="print">
              <a:extLst>
                <a:ext uri="{28A0092B-C50C-407E-A947-70E740481C1C}">
                  <a14:useLocalDpi xmlns:a14="http://schemas.microsoft.com/office/drawing/2010/main" val="0"/>
                </a:ext>
              </a:extLst>
            </a:blip>
            <a:srcRect l="2916" t="9599" r="2339" b="14297"/>
            <a:stretch>
              <a:fillRect/>
            </a:stretch>
          </p:blipFill>
          <p:spPr bwMode="auto">
            <a:xfrm>
              <a:off x="35496" y="692696"/>
              <a:ext cx="5832648" cy="6063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7" name="Picture 2" descr="C:\Users\rattikanc\Desktop\Hrdi-logo-a.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536" y="908720"/>
              <a:ext cx="720080"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8" name="Picture 2" descr="à¸£à¸¹à¸à¹à¸à¸£à¹à¸à¸¥à¹à¸à¸­à¸ à¸¡à¸¹à¸¥ à¸à¸´à¸à¸´à¸®à¸±à¸à¹à¸¡à¸·à¸­à¸à¹à¸à¹à¸¡, à¹à¸¡à¹à¸¡à¸µà¸à¹à¸­à¸à¸§à¸²à¸¡à¸à¸³à¸à¸±à¸à¸ à¸²à¸à¸­à¸±à¸à¹à¸à¸¡à¸±à¸à¸´"/>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51920" y="908720"/>
              <a:ext cx="624525" cy="6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9" name="Picture 14" descr="à¸à¸¥à¸à¸²à¸£à¸à¹à¸à¸«à¸²à¸£à¸¹à¸à¸ à¸²à¸à¸ªà¸³à¸«à¸£à¸±à¸ à¸à¸±à¸à¸à¸²à¸à¸µà¹à¸à¸´à¸"/>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79712" y="905337"/>
              <a:ext cx="720080" cy="72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60" name="Picture 16" descr="à¸à¸¥à¸à¸²à¸£à¸à¹à¸à¸«à¸²à¸£à¸¹à¸à¸ à¸²à¸à¸ªà¸³à¸«à¸£à¸±à¸ à¸­à¸à¸ à¹à¸¡à¹à¸à¸²à¸à¸£"/>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15816" y="908720"/>
              <a:ext cx="648072" cy="65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61" name="Picture 8" descr="http://www.job-108.com/icon/1531745633.jpg?v=1002"/>
            <p:cNvPicPr>
              <a:picLocks noChangeAspect="1" noChangeArrowheads="1"/>
            </p:cNvPicPr>
            <p:nvPr/>
          </p:nvPicPr>
          <p:blipFill>
            <a:blip r:embed="rId10" cstate="print">
              <a:extLst>
                <a:ext uri="{28A0092B-C50C-407E-A947-70E740481C1C}">
                  <a14:useLocalDpi xmlns:a14="http://schemas.microsoft.com/office/drawing/2010/main" val="0"/>
                </a:ext>
              </a:extLst>
            </a:blip>
            <a:srcRect l="25575" t="8888" r="28960" b="11111"/>
            <a:stretch>
              <a:fillRect/>
            </a:stretch>
          </p:blipFill>
          <p:spPr bwMode="auto">
            <a:xfrm>
              <a:off x="1259632" y="908720"/>
              <a:ext cx="576064"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62" name="Picture 5" descr="à¸à¸¥à¸à¸²à¸£à¸à¹à¸à¸«à¸²à¸£à¸¹à¸à¸ à¸²à¸à¸ªà¸³à¸«à¸£à¸±à¸ scg"/>
            <p:cNvPicPr>
              <a:picLocks noChangeAspect="1" noChangeArrowheads="1"/>
            </p:cNvPicPr>
            <p:nvPr/>
          </p:nvPicPr>
          <p:blipFill>
            <a:blip r:embed="rId11" cstate="print">
              <a:extLst>
                <a:ext uri="{28A0092B-C50C-407E-A947-70E740481C1C}">
                  <a14:useLocalDpi xmlns:a14="http://schemas.microsoft.com/office/drawing/2010/main" val="0"/>
                </a:ext>
              </a:extLst>
            </a:blip>
            <a:srcRect l="17894" t="28003" r="17242" b="31992"/>
            <a:stretch>
              <a:fillRect/>
            </a:stretch>
          </p:blipFill>
          <p:spPr bwMode="auto">
            <a:xfrm>
              <a:off x="4572000" y="836712"/>
              <a:ext cx="1080120" cy="372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63" name="Picture 6" descr="T:\สำนักพัฒนา\โครงการเพิ่มศักยภาพการฟื้นฟูทรัพยากรธรรมชาติฯ\06 โครงการเพิ่มศักยภาพ ปี 62\3.1ลุ่มน้ำปิง-กลอง\9.แม่มะลอ\บ้านแม่วาก\Logo CP.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71999" y="1268760"/>
              <a:ext cx="1092499"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8553" name="Picture 4"/>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505950" y="1184275"/>
            <a:ext cx="25685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4" name="Picture 8"/>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640513" y="3049588"/>
            <a:ext cx="2716212"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5" name="Picture 9"/>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505950" y="3049588"/>
            <a:ext cx="2568575"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270554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สี่เหลี่ยมมุมมน 44"/>
          <p:cNvSpPr/>
          <p:nvPr/>
        </p:nvSpPr>
        <p:spPr>
          <a:xfrm>
            <a:off x="6334124" y="1009650"/>
            <a:ext cx="4714875" cy="1050925"/>
          </a:xfrm>
          <a:prstGeom prst="roundRect">
            <a:avLst/>
          </a:prstGeom>
          <a:solidFill>
            <a:schemeClr val="accent6">
              <a:lumMod val="40000"/>
              <a:lumOff val="60000"/>
            </a:schemeClr>
          </a:solidFill>
          <a:ln/>
        </p:spPr>
        <p:style>
          <a:lnRef idx="3">
            <a:schemeClr val="lt1"/>
          </a:lnRef>
          <a:fillRef idx="1">
            <a:schemeClr val="accent5"/>
          </a:fillRef>
          <a:effectRef idx="1">
            <a:schemeClr val="accent5"/>
          </a:effectRef>
          <a:fontRef idx="minor">
            <a:schemeClr val="lt1"/>
          </a:fontRef>
        </p:style>
        <p:txBody>
          <a:bodyPr/>
          <a:lstStyle/>
          <a:p>
            <a:pPr algn="ctr">
              <a:defRPr/>
            </a:pPr>
            <a:r>
              <a:rPr lang="en-US" sz="1800" b="1" dirty="0">
                <a:solidFill>
                  <a:schemeClr val="tx1"/>
                </a:solidFill>
                <a:latin typeface="Tahoma" pitchFamily="34" charset="0"/>
                <a:ea typeface="Tahoma" pitchFamily="34" charset="0"/>
                <a:cs typeface="Tahoma" pitchFamily="34" charset="0"/>
              </a:rPr>
              <a:t>5-year Master Plan</a:t>
            </a:r>
            <a:r>
              <a:rPr lang="en-US" sz="1800" dirty="0">
                <a:solidFill>
                  <a:schemeClr val="tx1"/>
                </a:solidFill>
                <a:latin typeface="Tahoma" pitchFamily="34" charset="0"/>
                <a:ea typeface="Tahoma" pitchFamily="34" charset="0"/>
                <a:cs typeface="Tahoma" pitchFamily="34" charset="0"/>
              </a:rPr>
              <a:t> (2018-2022) Highland Development Using Royal Project System</a:t>
            </a:r>
            <a:endParaRPr lang="th-TH" sz="1800" dirty="0">
              <a:solidFill>
                <a:schemeClr val="tx1"/>
              </a:solidFill>
              <a:latin typeface="Tahoma" pitchFamily="34" charset="0"/>
              <a:ea typeface="Tahoma" pitchFamily="34" charset="0"/>
              <a:cs typeface="Tahoma" pitchFamily="34" charset="0"/>
            </a:endParaRPr>
          </a:p>
          <a:p>
            <a:pPr>
              <a:defRPr/>
            </a:pPr>
            <a:endParaRPr lang="th-TH" sz="1600" dirty="0">
              <a:solidFill>
                <a:schemeClr val="tx1"/>
              </a:solidFill>
              <a:latin typeface="Tahoma" pitchFamily="34" charset="0"/>
              <a:ea typeface="Tahoma" pitchFamily="34" charset="0"/>
              <a:cs typeface="Tahoma" pitchFamily="34" charset="0"/>
            </a:endParaRPr>
          </a:p>
        </p:txBody>
      </p:sp>
      <p:sp>
        <p:nvSpPr>
          <p:cNvPr id="22" name="สี่เหลี่ยมมุมมน 44"/>
          <p:cNvSpPr/>
          <p:nvPr/>
        </p:nvSpPr>
        <p:spPr>
          <a:xfrm>
            <a:off x="1349375" y="2289175"/>
            <a:ext cx="3244850" cy="952500"/>
          </a:xfrm>
          <a:prstGeom prst="roundRect">
            <a:avLst/>
          </a:prstGeom>
          <a:solidFill>
            <a:schemeClr val="accent4">
              <a:lumMod val="40000"/>
              <a:lumOff val="60000"/>
            </a:schemeClr>
          </a:solidFill>
          <a:ln/>
        </p:spPr>
        <p:style>
          <a:lnRef idx="3">
            <a:schemeClr val="lt1"/>
          </a:lnRef>
          <a:fillRef idx="1">
            <a:schemeClr val="accent5"/>
          </a:fillRef>
          <a:effectRef idx="1">
            <a:schemeClr val="accent5"/>
          </a:effectRef>
          <a:fontRef idx="minor">
            <a:schemeClr val="lt1"/>
          </a:fontRef>
        </p:style>
        <p:txBody>
          <a:bodyPr/>
          <a:lstStyle/>
          <a:p>
            <a:pPr algn="ctr">
              <a:defRPr/>
            </a:pPr>
            <a:endParaRPr lang="th-TH" sz="2000" dirty="0">
              <a:solidFill>
                <a:schemeClr val="tx1"/>
              </a:solidFill>
              <a:latin typeface="Tahoma" pitchFamily="34" charset="0"/>
              <a:ea typeface="Tahoma" pitchFamily="34" charset="0"/>
              <a:cs typeface="Tahoma" pitchFamily="34" charset="0"/>
            </a:endParaRPr>
          </a:p>
          <a:p>
            <a:pPr algn="ctr">
              <a:defRPr/>
            </a:pPr>
            <a:r>
              <a:rPr lang="th-TH" sz="2000" dirty="0">
                <a:solidFill>
                  <a:schemeClr val="tx1"/>
                </a:solidFill>
                <a:latin typeface="Tahoma" pitchFamily="34" charset="0"/>
                <a:ea typeface="Tahoma" pitchFamily="34" charset="0"/>
                <a:cs typeface="Tahoma" pitchFamily="34" charset="0"/>
              </a:rPr>
              <a:t>แผนชุมชน</a:t>
            </a:r>
            <a:endParaRPr lang="th-TH" sz="2000" u="sng" dirty="0">
              <a:solidFill>
                <a:srgbClr val="FF0000"/>
              </a:solidFill>
              <a:latin typeface="Tahoma" pitchFamily="34" charset="0"/>
              <a:ea typeface="Tahoma" pitchFamily="34" charset="0"/>
              <a:cs typeface="Tahoma" pitchFamily="34" charset="0"/>
            </a:endParaRPr>
          </a:p>
          <a:p>
            <a:pPr algn="ctr">
              <a:defRPr/>
            </a:pPr>
            <a:endParaRPr lang="th-TH" sz="2000" u="sng" dirty="0">
              <a:solidFill>
                <a:srgbClr val="FF0000"/>
              </a:solidFill>
              <a:latin typeface="Tahoma" pitchFamily="34" charset="0"/>
              <a:ea typeface="Tahoma" pitchFamily="34" charset="0"/>
              <a:cs typeface="Tahoma" pitchFamily="34" charset="0"/>
            </a:endParaRPr>
          </a:p>
          <a:p>
            <a:pPr algn="ctr">
              <a:defRPr/>
            </a:pPr>
            <a:endParaRPr lang="th-TH" sz="2000" dirty="0">
              <a:solidFill>
                <a:schemeClr val="tx1"/>
              </a:solidFill>
              <a:latin typeface="Tahoma" pitchFamily="34" charset="0"/>
              <a:ea typeface="Tahoma" pitchFamily="34" charset="0"/>
              <a:cs typeface="Tahoma" pitchFamily="34" charset="0"/>
            </a:endParaRPr>
          </a:p>
          <a:p>
            <a:pPr>
              <a:defRPr/>
            </a:pPr>
            <a:endParaRPr lang="th-TH" dirty="0">
              <a:solidFill>
                <a:schemeClr val="tx1"/>
              </a:solidFill>
              <a:latin typeface="Tahoma" pitchFamily="34" charset="0"/>
              <a:ea typeface="Tahoma" pitchFamily="34" charset="0"/>
              <a:cs typeface="Tahoma" pitchFamily="34" charset="0"/>
            </a:endParaRPr>
          </a:p>
        </p:txBody>
      </p:sp>
      <p:cxnSp>
        <p:nvCxnSpPr>
          <p:cNvPr id="24" name="Straight Arrow Connector 23"/>
          <p:cNvCxnSpPr/>
          <p:nvPr/>
        </p:nvCxnSpPr>
        <p:spPr>
          <a:xfrm>
            <a:off x="6081713" y="1646238"/>
            <a:ext cx="341312"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สี่เหลี่ยมมุมมน 44"/>
          <p:cNvSpPr/>
          <p:nvPr/>
        </p:nvSpPr>
        <p:spPr>
          <a:xfrm>
            <a:off x="6357938" y="2297113"/>
            <a:ext cx="4731744" cy="1087437"/>
          </a:xfrm>
          <a:prstGeom prst="roundRect">
            <a:avLst/>
          </a:prstGeom>
          <a:solidFill>
            <a:schemeClr val="accent6">
              <a:lumMod val="40000"/>
              <a:lumOff val="60000"/>
            </a:schemeClr>
          </a:solidFill>
          <a:ln/>
        </p:spPr>
        <p:style>
          <a:lnRef idx="3">
            <a:schemeClr val="lt1"/>
          </a:lnRef>
          <a:fillRef idx="1">
            <a:schemeClr val="accent5"/>
          </a:fillRef>
          <a:effectRef idx="1">
            <a:schemeClr val="accent5"/>
          </a:effectRef>
          <a:fontRef idx="minor">
            <a:schemeClr val="lt1"/>
          </a:fontRef>
        </p:style>
        <p:txBody>
          <a:bodyPr/>
          <a:lstStyle/>
          <a:p>
            <a:pPr algn="ctr">
              <a:defRPr/>
            </a:pPr>
            <a:r>
              <a:rPr lang="en-US" sz="1800" b="1" dirty="0">
                <a:solidFill>
                  <a:schemeClr val="tx1"/>
                </a:solidFill>
                <a:latin typeface="Tahoma" pitchFamily="34" charset="0"/>
                <a:ea typeface="Tahoma" pitchFamily="34" charset="0"/>
                <a:cs typeface="Tahoma" pitchFamily="34" charset="0"/>
              </a:rPr>
              <a:t>5-year Master Plan</a:t>
            </a:r>
            <a:r>
              <a:rPr lang="en-US" sz="1800" dirty="0">
                <a:solidFill>
                  <a:schemeClr val="tx1"/>
                </a:solidFill>
                <a:latin typeface="Tahoma" pitchFamily="34" charset="0"/>
                <a:ea typeface="Tahoma" pitchFamily="34" charset="0"/>
                <a:cs typeface="Tahoma" pitchFamily="34" charset="0"/>
              </a:rPr>
              <a:t> (2018-2022) Highland Development Using Royal Project System: Area-based and village plan</a:t>
            </a:r>
            <a:endParaRPr lang="th-TH" sz="1800" dirty="0">
              <a:solidFill>
                <a:schemeClr val="tx1"/>
              </a:solidFill>
              <a:latin typeface="Tahoma" pitchFamily="34" charset="0"/>
              <a:ea typeface="Tahoma" pitchFamily="34" charset="0"/>
              <a:cs typeface="Tahoma" pitchFamily="34" charset="0"/>
            </a:endParaRPr>
          </a:p>
          <a:p>
            <a:pPr algn="ctr">
              <a:defRPr/>
            </a:pPr>
            <a:endParaRPr lang="th-TH" sz="1800" dirty="0">
              <a:solidFill>
                <a:schemeClr val="tx1"/>
              </a:solidFill>
              <a:latin typeface="Tahoma" pitchFamily="34" charset="0"/>
              <a:ea typeface="Tahoma" pitchFamily="34" charset="0"/>
              <a:cs typeface="Tahoma" pitchFamily="34" charset="0"/>
            </a:endParaRPr>
          </a:p>
          <a:p>
            <a:pPr algn="ctr">
              <a:defRPr/>
            </a:pPr>
            <a:endParaRPr lang="th-TH" sz="1800" dirty="0">
              <a:solidFill>
                <a:schemeClr val="tx1"/>
              </a:solidFill>
              <a:latin typeface="Tahoma" pitchFamily="34" charset="0"/>
              <a:ea typeface="Tahoma" pitchFamily="34" charset="0"/>
              <a:cs typeface="Tahoma" pitchFamily="34" charset="0"/>
            </a:endParaRPr>
          </a:p>
          <a:p>
            <a:pPr>
              <a:defRPr/>
            </a:pPr>
            <a:endParaRPr lang="th-TH" sz="1600" dirty="0">
              <a:solidFill>
                <a:schemeClr val="tx1"/>
              </a:solidFill>
              <a:latin typeface="Tahoma" pitchFamily="34" charset="0"/>
              <a:ea typeface="Tahoma" pitchFamily="34" charset="0"/>
              <a:cs typeface="Tahoma" pitchFamily="34" charset="0"/>
            </a:endParaRPr>
          </a:p>
        </p:txBody>
      </p:sp>
      <p:sp>
        <p:nvSpPr>
          <p:cNvPr id="43" name="สี่เหลี่ยมมุมมน 44"/>
          <p:cNvSpPr/>
          <p:nvPr/>
        </p:nvSpPr>
        <p:spPr>
          <a:xfrm>
            <a:off x="6321425" y="3622676"/>
            <a:ext cx="4749340" cy="1149350"/>
          </a:xfrm>
          <a:prstGeom prst="roundRect">
            <a:avLst/>
          </a:prstGeom>
          <a:solidFill>
            <a:schemeClr val="accent6">
              <a:lumMod val="40000"/>
              <a:lumOff val="60000"/>
            </a:schemeClr>
          </a:solidFill>
          <a:ln/>
        </p:spPr>
        <p:style>
          <a:lnRef idx="3">
            <a:schemeClr val="lt1"/>
          </a:lnRef>
          <a:fillRef idx="1">
            <a:schemeClr val="accent5"/>
          </a:fillRef>
          <a:effectRef idx="1">
            <a:schemeClr val="accent5"/>
          </a:effectRef>
          <a:fontRef idx="minor">
            <a:schemeClr val="lt1"/>
          </a:fontRef>
        </p:style>
        <p:txBody>
          <a:bodyPr/>
          <a:lstStyle/>
          <a:p>
            <a:pPr algn="ctr">
              <a:defRPr/>
            </a:pPr>
            <a:r>
              <a:rPr lang="en-GB" sz="1800" b="1" dirty="0">
                <a:solidFill>
                  <a:schemeClr val="tx1"/>
                </a:solidFill>
                <a:latin typeface="Tahoma" pitchFamily="34" charset="0"/>
                <a:ea typeface="Tahoma" pitchFamily="34" charset="0"/>
                <a:cs typeface="Tahoma" pitchFamily="34" charset="0"/>
              </a:rPr>
              <a:t>Annual Plan: Area-based plan </a:t>
            </a:r>
          </a:p>
          <a:p>
            <a:pPr algn="ctr">
              <a:defRPr/>
            </a:pPr>
            <a:r>
              <a:rPr lang="en-GB" sz="1800" dirty="0">
                <a:solidFill>
                  <a:schemeClr val="tx1"/>
                </a:solidFill>
                <a:latin typeface="Tahoma" pitchFamily="34" charset="0"/>
                <a:ea typeface="Tahoma" pitchFamily="34" charset="0"/>
                <a:cs typeface="Tahoma" pitchFamily="34" charset="0"/>
              </a:rPr>
              <a:t>with integration practice</a:t>
            </a:r>
          </a:p>
          <a:p>
            <a:pPr algn="ctr">
              <a:defRPr/>
            </a:pPr>
            <a:r>
              <a:rPr lang="en-GB" sz="1800" dirty="0">
                <a:solidFill>
                  <a:schemeClr val="tx1"/>
                </a:solidFill>
                <a:latin typeface="Tahoma" pitchFamily="34" charset="0"/>
                <a:ea typeface="Tahoma" pitchFamily="34" charset="0"/>
                <a:cs typeface="Tahoma" pitchFamily="34" charset="0"/>
              </a:rPr>
              <a:t> 24 organisations</a:t>
            </a:r>
          </a:p>
          <a:p>
            <a:pPr>
              <a:defRPr/>
            </a:pPr>
            <a:endParaRPr lang="en-GB" sz="1600" dirty="0">
              <a:solidFill>
                <a:schemeClr val="tx1"/>
              </a:solidFill>
              <a:latin typeface="Tahoma" pitchFamily="34" charset="0"/>
              <a:ea typeface="Tahoma" pitchFamily="34" charset="0"/>
              <a:cs typeface="Tahoma" pitchFamily="34" charset="0"/>
            </a:endParaRPr>
          </a:p>
        </p:txBody>
      </p:sp>
      <p:cxnSp>
        <p:nvCxnSpPr>
          <p:cNvPr id="44" name="Straight Arrow Connector 43"/>
          <p:cNvCxnSpPr/>
          <p:nvPr/>
        </p:nvCxnSpPr>
        <p:spPr>
          <a:xfrm>
            <a:off x="6053138" y="1624013"/>
            <a:ext cx="0" cy="2360612"/>
          </a:xfrm>
          <a:prstGeom prst="straightConnector1">
            <a:avLst/>
          </a:prstGeom>
          <a:ln w="3175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4597400" y="2728913"/>
            <a:ext cx="1447800" cy="0"/>
          </a:xfrm>
          <a:prstGeom prst="straightConnector1">
            <a:avLst/>
          </a:prstGeom>
          <a:ln w="31750">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6046788" y="2734304"/>
            <a:ext cx="341312"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6042025" y="3968750"/>
            <a:ext cx="341313"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H="1" flipV="1">
            <a:off x="8613775" y="3370263"/>
            <a:ext cx="3175" cy="276225"/>
          </a:xfrm>
          <a:prstGeom prst="straightConnector1">
            <a:avLst/>
          </a:prstGeom>
          <a:ln w="5715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H="1" flipV="1">
            <a:off x="8643938" y="2049463"/>
            <a:ext cx="1587" cy="274637"/>
          </a:xfrm>
          <a:prstGeom prst="straightConnector1">
            <a:avLst/>
          </a:prstGeom>
          <a:ln w="57150">
            <a:solidFill>
              <a:srgbClr val="0070C0"/>
            </a:solidFill>
            <a:headEnd type="triangle"/>
            <a:tailEnd type="none"/>
          </a:ln>
        </p:spPr>
        <p:style>
          <a:lnRef idx="1">
            <a:schemeClr val="accent1"/>
          </a:lnRef>
          <a:fillRef idx="0">
            <a:schemeClr val="accent1"/>
          </a:fillRef>
          <a:effectRef idx="0">
            <a:schemeClr val="accent1"/>
          </a:effectRef>
          <a:fontRef idx="minor">
            <a:schemeClr val="tx1"/>
          </a:fontRef>
        </p:style>
      </p:cxnSp>
      <p:pic>
        <p:nvPicPr>
          <p:cNvPr id="51216" name="Picture 1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4165" y="4968524"/>
            <a:ext cx="2833760" cy="159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l="7997" t="22736" r="18176" b="18204"/>
          <a:stretch>
            <a:fillRect/>
          </a:stretch>
        </p:blipFill>
        <p:spPr bwMode="auto">
          <a:xfrm>
            <a:off x="482565" y="4271412"/>
            <a:ext cx="3094774" cy="231990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b="20601"/>
          <a:stretch/>
        </p:blipFill>
        <p:spPr>
          <a:xfrm>
            <a:off x="3810203" y="4302443"/>
            <a:ext cx="1921097" cy="2288875"/>
          </a:xfrm>
          <a:prstGeom prst="rect">
            <a:avLst/>
          </a:prstGeom>
          <a:ln>
            <a:solidFill>
              <a:schemeClr val="tx1"/>
            </a:solidFill>
          </a:ln>
        </p:spPr>
      </p:pic>
      <p:pic>
        <p:nvPicPr>
          <p:cNvPr id="20" name="Picture 19"/>
          <p:cNvPicPr>
            <a:picLocks noChangeAspect="1"/>
          </p:cNvPicPr>
          <p:nvPr/>
        </p:nvPicPr>
        <p:blipFill rotWithShape="1">
          <a:blip r:embed="rId6" cstate="print"/>
          <a:srcRect l="3193" t="4894" r="1927" b="4752"/>
          <a:stretch/>
        </p:blipFill>
        <p:spPr>
          <a:xfrm>
            <a:off x="9058939" y="4944830"/>
            <a:ext cx="2524153" cy="1615457"/>
          </a:xfrm>
          <a:prstGeom prst="rect">
            <a:avLst/>
          </a:prstGeom>
          <a:ln>
            <a:noFill/>
          </a:ln>
        </p:spPr>
      </p:pic>
      <p:sp>
        <p:nvSpPr>
          <p:cNvPr id="18" name="Rectangle 17"/>
          <p:cNvSpPr/>
          <p:nvPr/>
        </p:nvSpPr>
        <p:spPr>
          <a:xfrm>
            <a:off x="0" y="0"/>
            <a:ext cx="12192000" cy="827919"/>
          </a:xfrm>
          <a:prstGeom prst="rect">
            <a:avLst/>
          </a:prstGeom>
          <a:solidFill>
            <a:srgbClr val="0070C0"/>
          </a:solidFill>
        </p:spPr>
        <p:txBody>
          <a:bodyPr>
            <a:spAutoFit/>
          </a:bodyPr>
          <a:lstStyle/>
          <a:p>
            <a:pPr marL="339329" indent="-339329" algn="ctr" defTabSz="342900">
              <a:lnSpc>
                <a:spcPct val="107000"/>
              </a:lnSpc>
              <a:spcAft>
                <a:spcPts val="600"/>
              </a:spcAft>
              <a:buFont typeface="Arial" panose="020B0604020202020204" pitchFamily="34" charset="0"/>
              <a:buNone/>
              <a:tabLst>
                <a:tab pos="339329" algn="l"/>
              </a:tabLst>
              <a:defRPr/>
            </a:pP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Highland Sustainable Development Using Royal Project System</a:t>
            </a:r>
            <a:endParaRPr lang="th-TH"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457200" indent="-457200" algn="ctr" defTabSz="342900">
              <a:lnSpc>
                <a:spcPct val="107000"/>
              </a:lnSpc>
              <a:spcAft>
                <a:spcPts val="600"/>
              </a:spcAft>
              <a:tabLst>
                <a:tab pos="339329" algn="l"/>
              </a:tabLst>
              <a:defRPr/>
            </a:pPr>
            <a:r>
              <a:rPr lang="en-US" sz="2000" dirty="0">
                <a:solidFill>
                  <a:srgbClr val="FFC000"/>
                </a:solidFill>
                <a:latin typeface="Tahoma" panose="020B0604030504040204" pitchFamily="34" charset="0"/>
                <a:ea typeface="Tahoma" panose="020B0604030504040204" pitchFamily="34" charset="0"/>
                <a:cs typeface="Tahoma" panose="020B0604030504040204" pitchFamily="34" charset="0"/>
              </a:rPr>
              <a:t>1. Development based on problems, needs and social geography of the </a:t>
            </a:r>
            <a:r>
              <a:rPr lang="en-US" sz="2000" dirty="0">
                <a:solidFill>
                  <a:schemeClr val="accent4"/>
                </a:solidFill>
                <a:latin typeface="Tahoma" panose="020B0604030504040204" pitchFamily="34" charset="0"/>
                <a:ea typeface="Tahoma" panose="020B0604030504040204" pitchFamily="34" charset="0"/>
                <a:cs typeface="Tahoma" panose="020B0604030504040204" pitchFamily="34" charset="0"/>
              </a:rPr>
              <a:t>communities </a:t>
            </a:r>
            <a:endParaRPr lang="th-TH" sz="2000" dirty="0">
              <a:solidFill>
                <a:schemeClr val="accent4"/>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a:off x="1619250" y="2466975"/>
            <a:ext cx="2771776" cy="523220"/>
          </a:xfrm>
          <a:prstGeom prst="rect">
            <a:avLst/>
          </a:prstGeom>
          <a:solidFill>
            <a:schemeClr val="accent4">
              <a:lumMod val="40000"/>
              <a:lumOff val="60000"/>
            </a:schemeClr>
          </a:solidFill>
        </p:spPr>
        <p:txBody>
          <a:bodyPr wrap="square" rtlCol="0">
            <a:spAutoFit/>
          </a:bodyPr>
          <a:lstStyle/>
          <a:p>
            <a:r>
              <a:rPr lang="en-US" b="1" dirty="0"/>
              <a:t>Community Plan</a:t>
            </a:r>
            <a:endParaRPr lang="th-TH" b="1" dirty="0"/>
          </a:p>
        </p:txBody>
      </p:sp>
    </p:spTree>
    <p:extLst>
      <p:ext uri="{BB962C8B-B14F-4D97-AF65-F5344CB8AC3E}">
        <p14:creationId xmlns:p14="http://schemas.microsoft.com/office/powerpoint/2010/main" val="293821473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855" t="4777" r="24958" b="2039"/>
          <a:stretch/>
        </p:blipFill>
        <p:spPr>
          <a:xfrm>
            <a:off x="1551141" y="1045173"/>
            <a:ext cx="5923129" cy="5827595"/>
          </a:xfrm>
          <a:prstGeom prst="rect">
            <a:avLst/>
          </a:prstGeom>
        </p:spPr>
      </p:pic>
      <p:sp>
        <p:nvSpPr>
          <p:cNvPr id="4" name="Rectangular Callout 3"/>
          <p:cNvSpPr/>
          <p:nvPr/>
        </p:nvSpPr>
        <p:spPr>
          <a:xfrm>
            <a:off x="5421014" y="2219325"/>
            <a:ext cx="1634514" cy="738718"/>
          </a:xfrm>
          <a:prstGeom prst="wedgeRectCallout">
            <a:avLst>
              <a:gd name="adj1" fmla="val -26130"/>
              <a:gd name="adj2" fmla="val 154120"/>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Tahoma" panose="020B0604030504040204" pitchFamily="34" charset="0"/>
                <a:ea typeface="Tahoma" panose="020B0604030504040204" pitchFamily="34" charset="0"/>
                <a:cs typeface="Tahoma" panose="020B0604030504040204" pitchFamily="34" charset="0"/>
              </a:rPr>
              <a:t>Data management </a:t>
            </a:r>
          </a:p>
          <a:p>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rPr>
              <a:t>-results from analysis of water and soil</a:t>
            </a:r>
          </a:p>
          <a:p>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rPr>
              <a:t>-</a:t>
            </a:r>
            <a:r>
              <a:rPr lang="en-US" sz="1000" dirty="0" err="1">
                <a:solidFill>
                  <a:schemeClr val="tx1"/>
                </a:solidFill>
                <a:latin typeface="Tahoma" panose="020B0604030504040204" pitchFamily="34" charset="0"/>
                <a:ea typeface="Tahoma" panose="020B0604030504040204" pitchFamily="34" charset="0"/>
                <a:cs typeface="Tahoma" panose="020B0604030504040204" pitchFamily="34" charset="0"/>
              </a:rPr>
              <a:t>unassessed</a:t>
            </a: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rPr>
              <a:t> data</a:t>
            </a:r>
            <a:endParaRPr lang="th-TH" sz="10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ular Callout 4"/>
          <p:cNvSpPr/>
          <p:nvPr/>
        </p:nvSpPr>
        <p:spPr>
          <a:xfrm>
            <a:off x="5456326" y="5824296"/>
            <a:ext cx="1717558" cy="543509"/>
          </a:xfrm>
          <a:prstGeom prst="wedgeRectCallout">
            <a:avLst>
              <a:gd name="adj1" fmla="val -40312"/>
              <a:gd name="adj2" fmla="val -179147"/>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latin typeface="Tahoma" panose="020B0604030504040204" pitchFamily="34" charset="0"/>
                <a:ea typeface="Tahoma" panose="020B0604030504040204" pitchFamily="34" charset="0"/>
                <a:cs typeface="Tahoma" panose="020B0604030504040204" pitchFamily="34" charset="0"/>
              </a:rPr>
              <a:t>Soil fertility analysis for chemical use reduction</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3685" y="1337470"/>
            <a:ext cx="1607152" cy="1565222"/>
          </a:xfrm>
          <a:prstGeom prst="rect">
            <a:avLst/>
          </a:prstGeom>
        </p:spPr>
      </p:pic>
      <p:pic>
        <p:nvPicPr>
          <p:cNvPr id="7" name="Picture 6" descr="P:\สำนักพัฒนา\โครงการลดการใช้สารเคมี\ปี 59\โครงการรณรงค์แม่มะลอ\DSCN5902.JPG"/>
          <p:cNvPicPr/>
          <p:nvPr/>
        </p:nvPicPr>
        <p:blipFill>
          <a:blip r:embed="rId4" cstate="print"/>
          <a:srcRect/>
          <a:stretch>
            <a:fillRect/>
          </a:stretch>
        </p:blipFill>
        <p:spPr bwMode="auto">
          <a:xfrm>
            <a:off x="7483685" y="2972127"/>
            <a:ext cx="1607152" cy="1171088"/>
          </a:xfrm>
          <a:prstGeom prst="rect">
            <a:avLst/>
          </a:prstGeom>
          <a:noFill/>
          <a:ln>
            <a:noFill/>
          </a:ln>
        </p:spPr>
      </p:pic>
      <p:pic>
        <p:nvPicPr>
          <p:cNvPr id="9" name="Picture 3" descr="https://scontent-hkg3-1.xx.fbcdn.net/hphotos-xpf1/v/t34.0-12/12285706_897191900388061_1134755215_n.jpg?oh=f09a08f3b5eb26c7d2f590f8771e773d&amp;oe=56558AE1"/>
          <p:cNvPicPr>
            <a:picLocks noChangeAspect="1" noChangeArrowheads="1"/>
          </p:cNvPicPr>
          <p:nvPr/>
        </p:nvPicPr>
        <p:blipFill>
          <a:blip r:embed="rId5" cstate="print"/>
          <a:srcRect/>
          <a:stretch>
            <a:fillRect/>
          </a:stretch>
        </p:blipFill>
        <p:spPr bwMode="auto">
          <a:xfrm>
            <a:off x="9130285" y="4241418"/>
            <a:ext cx="1496772" cy="1176805"/>
          </a:xfrm>
          <a:prstGeom prst="rect">
            <a:avLst/>
          </a:prstGeom>
          <a:noFill/>
          <a:ln>
            <a:noFill/>
          </a:ln>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9086105" y="1392866"/>
            <a:ext cx="1555719" cy="1444925"/>
          </a:xfrm>
          <a:prstGeom prst="rect">
            <a:avLst/>
          </a:prstGeom>
          <a:noFill/>
          <a:ln>
            <a:noFill/>
          </a:ln>
        </p:spPr>
      </p:pic>
      <p:pic>
        <p:nvPicPr>
          <p:cNvPr id="8" name="Picture 18" descr="P:\สำนักพัฒนา\โครงการลดการใช้สารเคมี\ปี 59\กิจกรรมรณรงค์แม่สอง\IMG_3643.JPG"/>
          <p:cNvPicPr>
            <a:picLocks noChangeAspect="1" noChangeArrowheads="1"/>
          </p:cNvPicPr>
          <p:nvPr/>
        </p:nvPicPr>
        <p:blipFill>
          <a:blip r:embed="rId7" cstate="print"/>
          <a:srcRect/>
          <a:stretch>
            <a:fillRect/>
          </a:stretch>
        </p:blipFill>
        <p:spPr bwMode="auto">
          <a:xfrm>
            <a:off x="7468934" y="5557092"/>
            <a:ext cx="1590005" cy="1066205"/>
          </a:xfrm>
          <a:prstGeom prst="rect">
            <a:avLst/>
          </a:prstGeom>
          <a:noFill/>
          <a:ln>
            <a:noFill/>
          </a:ln>
        </p:spPr>
      </p:pic>
      <p:pic>
        <p:nvPicPr>
          <p:cNvPr id="12" name="Picture 19" descr="P:\สำนักพัฒนา\โครงการลดการใช้สารเคมี\ปี 59\กิจกรรมรณรงค์แม่สอง\IMG_3637.JPG"/>
          <p:cNvPicPr>
            <a:picLocks noChangeAspect="1" noChangeArrowheads="1"/>
          </p:cNvPicPr>
          <p:nvPr/>
        </p:nvPicPr>
        <p:blipFill>
          <a:blip r:embed="rId8" cstate="print"/>
          <a:srcRect/>
          <a:stretch>
            <a:fillRect/>
          </a:stretch>
        </p:blipFill>
        <p:spPr bwMode="auto">
          <a:xfrm>
            <a:off x="9130284" y="2972127"/>
            <a:ext cx="1496772" cy="1171088"/>
          </a:xfrm>
          <a:prstGeom prst="rect">
            <a:avLst/>
          </a:prstGeom>
          <a:noFill/>
          <a:ln>
            <a:noFill/>
          </a:ln>
        </p:spPr>
      </p:pic>
      <p:pic>
        <p:nvPicPr>
          <p:cNvPr id="13" name="Picture 5" descr="13669403_1174831529223339_2683179741712915049_o"/>
          <p:cNvPicPr>
            <a:picLocks noChangeAspect="1" noChangeArrowheads="1"/>
          </p:cNvPicPr>
          <p:nvPr/>
        </p:nvPicPr>
        <p:blipFill>
          <a:blip r:embed="rId9" cstate="print"/>
          <a:srcRect/>
          <a:stretch>
            <a:fillRect/>
          </a:stretch>
        </p:blipFill>
        <p:spPr bwMode="auto">
          <a:xfrm>
            <a:off x="9106241" y="5568802"/>
            <a:ext cx="1480186" cy="1054494"/>
          </a:xfrm>
          <a:prstGeom prst="rect">
            <a:avLst/>
          </a:prstGeom>
          <a:noFill/>
          <a:ln>
            <a:noFill/>
          </a:ln>
        </p:spPr>
      </p:pic>
      <p:pic>
        <p:nvPicPr>
          <p:cNvPr id="14" name="Picture 2" descr="D:\รูปเดือนมีนาคม59\100CANON\IMG_4541.JPG"/>
          <p:cNvPicPr>
            <a:picLocks noChangeAspect="1" noChangeArrowheads="1"/>
          </p:cNvPicPr>
          <p:nvPr/>
        </p:nvPicPr>
        <p:blipFill>
          <a:blip r:embed="rId10" cstate="print"/>
          <a:srcRect/>
          <a:stretch>
            <a:fillRect/>
          </a:stretch>
        </p:blipFill>
        <p:spPr bwMode="auto">
          <a:xfrm>
            <a:off x="7474269" y="4243494"/>
            <a:ext cx="1622068" cy="1174728"/>
          </a:xfrm>
          <a:prstGeom prst="rect">
            <a:avLst/>
          </a:prstGeom>
          <a:noFill/>
          <a:ln>
            <a:noFill/>
          </a:ln>
        </p:spPr>
      </p:pic>
      <p:sp>
        <p:nvSpPr>
          <p:cNvPr id="15" name="TextBox 14"/>
          <p:cNvSpPr txBox="1"/>
          <p:nvPr/>
        </p:nvSpPr>
        <p:spPr>
          <a:xfrm>
            <a:off x="6414760" y="5104331"/>
            <a:ext cx="640768" cy="230832"/>
          </a:xfrm>
          <a:prstGeom prst="rect">
            <a:avLst/>
          </a:prstGeom>
          <a:solidFill>
            <a:schemeClr val="accent1">
              <a:lumMod val="60000"/>
              <a:lumOff val="40000"/>
            </a:schemeClr>
          </a:solidFill>
          <a:ln>
            <a:solidFill>
              <a:srgbClr val="FF0000"/>
            </a:solidFill>
          </a:ln>
        </p:spPr>
        <p:txBody>
          <a:bodyPr wrap="square" rtlCol="0">
            <a:spAutoFit/>
          </a:bodyPr>
          <a:lstStyle/>
          <a:p>
            <a:pPr algn="ctr"/>
            <a:r>
              <a:rPr lang="en-US" sz="900" dirty="0">
                <a:latin typeface="Tahoma" pitchFamily="34" charset="0"/>
                <a:ea typeface="Tahoma" pitchFamily="34" charset="0"/>
                <a:cs typeface="Tahoma" pitchFamily="34" charset="0"/>
              </a:rPr>
              <a:t>Excellent</a:t>
            </a:r>
            <a:endParaRPr lang="th-TH" sz="900" dirty="0">
              <a:latin typeface="Tahoma" pitchFamily="34" charset="0"/>
              <a:ea typeface="Tahoma" pitchFamily="34" charset="0"/>
              <a:cs typeface="Tahoma" pitchFamily="34" charset="0"/>
            </a:endParaRPr>
          </a:p>
        </p:txBody>
      </p:sp>
      <p:sp>
        <p:nvSpPr>
          <p:cNvPr id="16" name="TextBox 15"/>
          <p:cNvSpPr txBox="1"/>
          <p:nvPr/>
        </p:nvSpPr>
        <p:spPr>
          <a:xfrm>
            <a:off x="4891862" y="4569157"/>
            <a:ext cx="564464" cy="230832"/>
          </a:xfrm>
          <a:prstGeom prst="rect">
            <a:avLst/>
          </a:prstGeom>
          <a:solidFill>
            <a:schemeClr val="accent1">
              <a:lumMod val="60000"/>
              <a:lumOff val="40000"/>
            </a:schemeClr>
          </a:solidFill>
          <a:ln>
            <a:solidFill>
              <a:srgbClr val="FF0000"/>
            </a:solidFill>
          </a:ln>
        </p:spPr>
        <p:txBody>
          <a:bodyPr wrap="square" rtlCol="0">
            <a:spAutoFit/>
          </a:bodyPr>
          <a:lstStyle/>
          <a:p>
            <a:pPr algn="ctr"/>
            <a:r>
              <a:rPr lang="en-US" sz="900" dirty="0">
                <a:latin typeface="Tahoma" pitchFamily="34" charset="0"/>
                <a:ea typeface="Tahoma" pitchFamily="34" charset="0"/>
                <a:cs typeface="Tahoma" pitchFamily="34" charset="0"/>
              </a:rPr>
              <a:t>Good</a:t>
            </a:r>
            <a:endParaRPr lang="th-TH" sz="900" dirty="0">
              <a:latin typeface="Tahoma" pitchFamily="34" charset="0"/>
              <a:ea typeface="Tahoma" pitchFamily="34" charset="0"/>
              <a:cs typeface="Tahoma" pitchFamily="34" charset="0"/>
            </a:endParaRPr>
          </a:p>
        </p:txBody>
      </p:sp>
      <p:sp>
        <p:nvSpPr>
          <p:cNvPr id="17" name="TextBox 16"/>
          <p:cNvSpPr txBox="1"/>
          <p:nvPr/>
        </p:nvSpPr>
        <p:spPr>
          <a:xfrm>
            <a:off x="3456638" y="5278659"/>
            <a:ext cx="564464" cy="230832"/>
          </a:xfrm>
          <a:prstGeom prst="rect">
            <a:avLst/>
          </a:prstGeom>
          <a:solidFill>
            <a:schemeClr val="accent1">
              <a:lumMod val="60000"/>
              <a:lumOff val="40000"/>
            </a:schemeClr>
          </a:solidFill>
          <a:ln>
            <a:solidFill>
              <a:srgbClr val="FF0000"/>
            </a:solidFill>
          </a:ln>
        </p:spPr>
        <p:txBody>
          <a:bodyPr wrap="square" rtlCol="0">
            <a:spAutoFit/>
          </a:bodyPr>
          <a:lstStyle/>
          <a:p>
            <a:pPr algn="ctr"/>
            <a:r>
              <a:rPr lang="en-US" sz="900" dirty="0">
                <a:latin typeface="Tahoma" pitchFamily="34" charset="0"/>
                <a:ea typeface="Tahoma" pitchFamily="34" charset="0"/>
                <a:cs typeface="Tahoma" pitchFamily="34" charset="0"/>
              </a:rPr>
              <a:t>Good</a:t>
            </a:r>
            <a:endParaRPr lang="th-TH" sz="900" dirty="0">
              <a:latin typeface="Tahoma" pitchFamily="34" charset="0"/>
              <a:ea typeface="Tahoma" pitchFamily="34" charset="0"/>
              <a:cs typeface="Tahoma" pitchFamily="34" charset="0"/>
            </a:endParaRPr>
          </a:p>
        </p:txBody>
      </p:sp>
      <p:sp>
        <p:nvSpPr>
          <p:cNvPr id="18" name="TextBox 17"/>
          <p:cNvSpPr txBox="1"/>
          <p:nvPr/>
        </p:nvSpPr>
        <p:spPr>
          <a:xfrm>
            <a:off x="2382949" y="3442255"/>
            <a:ext cx="564464" cy="230832"/>
          </a:xfrm>
          <a:prstGeom prst="rect">
            <a:avLst/>
          </a:prstGeom>
          <a:solidFill>
            <a:srgbClr val="FFC000"/>
          </a:solidFill>
          <a:ln>
            <a:solidFill>
              <a:srgbClr val="FF0000"/>
            </a:solidFill>
          </a:ln>
        </p:spPr>
        <p:txBody>
          <a:bodyPr wrap="square" rtlCol="0">
            <a:spAutoFit/>
          </a:bodyPr>
          <a:lstStyle/>
          <a:p>
            <a:pPr algn="ctr"/>
            <a:r>
              <a:rPr lang="en-US" sz="900" dirty="0">
                <a:latin typeface="Tahoma" pitchFamily="34" charset="0"/>
                <a:ea typeface="Tahoma" pitchFamily="34" charset="0"/>
                <a:cs typeface="Tahoma" pitchFamily="34" charset="0"/>
              </a:rPr>
              <a:t>Passed</a:t>
            </a:r>
            <a:endParaRPr lang="th-TH" sz="900" dirty="0">
              <a:latin typeface="Tahoma" pitchFamily="34" charset="0"/>
              <a:ea typeface="Tahoma" pitchFamily="34" charset="0"/>
              <a:cs typeface="Tahoma" pitchFamily="34" charset="0"/>
            </a:endParaRPr>
          </a:p>
        </p:txBody>
      </p:sp>
      <p:sp>
        <p:nvSpPr>
          <p:cNvPr id="19" name="TextBox 18"/>
          <p:cNvSpPr txBox="1"/>
          <p:nvPr/>
        </p:nvSpPr>
        <p:spPr>
          <a:xfrm>
            <a:off x="5750641" y="4714403"/>
            <a:ext cx="564464" cy="369332"/>
          </a:xfrm>
          <a:prstGeom prst="rect">
            <a:avLst/>
          </a:prstGeom>
          <a:solidFill>
            <a:srgbClr val="FFC000"/>
          </a:solidFill>
          <a:ln>
            <a:solidFill>
              <a:srgbClr val="FF0000"/>
            </a:solidFill>
          </a:ln>
        </p:spPr>
        <p:txBody>
          <a:bodyPr wrap="square" rtlCol="0">
            <a:spAutoFit/>
          </a:bodyPr>
          <a:lstStyle/>
          <a:p>
            <a:pPr algn="ctr"/>
            <a:r>
              <a:rPr lang="en-US" sz="900" dirty="0">
                <a:latin typeface="Tahoma" pitchFamily="34" charset="0"/>
                <a:ea typeface="Tahoma" pitchFamily="34" charset="0"/>
                <a:cs typeface="Tahoma" pitchFamily="34" charset="0"/>
              </a:rPr>
              <a:t>Not passed</a:t>
            </a:r>
            <a:endParaRPr lang="th-TH" sz="900" dirty="0">
              <a:latin typeface="Tahoma" pitchFamily="34" charset="0"/>
              <a:ea typeface="Tahoma" pitchFamily="34" charset="0"/>
              <a:cs typeface="Tahoma" pitchFamily="34" charset="0"/>
            </a:endParaRPr>
          </a:p>
        </p:txBody>
      </p:sp>
      <p:sp>
        <p:nvSpPr>
          <p:cNvPr id="20" name="TextBox 19"/>
          <p:cNvSpPr txBox="1"/>
          <p:nvPr/>
        </p:nvSpPr>
        <p:spPr>
          <a:xfrm>
            <a:off x="3378336" y="4598987"/>
            <a:ext cx="564464" cy="230832"/>
          </a:xfrm>
          <a:prstGeom prst="rect">
            <a:avLst/>
          </a:prstGeom>
          <a:solidFill>
            <a:srgbClr val="FFC000"/>
          </a:solidFill>
          <a:ln>
            <a:solidFill>
              <a:srgbClr val="FF0000"/>
            </a:solidFill>
          </a:ln>
        </p:spPr>
        <p:txBody>
          <a:bodyPr wrap="square" rtlCol="0">
            <a:spAutoFit/>
          </a:bodyPr>
          <a:lstStyle/>
          <a:p>
            <a:pPr algn="ctr"/>
            <a:r>
              <a:rPr lang="en-US" sz="900" dirty="0">
                <a:latin typeface="Tahoma" pitchFamily="34" charset="0"/>
                <a:ea typeface="Tahoma" pitchFamily="34" charset="0"/>
                <a:cs typeface="Tahoma" pitchFamily="34" charset="0"/>
              </a:rPr>
              <a:t>Passed</a:t>
            </a:r>
            <a:endParaRPr lang="th-TH" sz="900" dirty="0">
              <a:latin typeface="Tahoma" pitchFamily="34" charset="0"/>
              <a:ea typeface="Tahoma" pitchFamily="34" charset="0"/>
              <a:cs typeface="Tahoma" pitchFamily="34" charset="0"/>
            </a:endParaRPr>
          </a:p>
        </p:txBody>
      </p:sp>
      <p:sp>
        <p:nvSpPr>
          <p:cNvPr id="21" name="TextBox 20"/>
          <p:cNvSpPr txBox="1"/>
          <p:nvPr/>
        </p:nvSpPr>
        <p:spPr>
          <a:xfrm>
            <a:off x="3096104" y="5880241"/>
            <a:ext cx="564464" cy="230832"/>
          </a:xfrm>
          <a:prstGeom prst="rect">
            <a:avLst/>
          </a:prstGeom>
          <a:solidFill>
            <a:srgbClr val="FFC000"/>
          </a:solidFill>
          <a:ln>
            <a:solidFill>
              <a:srgbClr val="FF0000"/>
            </a:solidFill>
          </a:ln>
        </p:spPr>
        <p:txBody>
          <a:bodyPr wrap="square" rtlCol="0">
            <a:spAutoFit/>
          </a:bodyPr>
          <a:lstStyle/>
          <a:p>
            <a:pPr algn="ctr"/>
            <a:r>
              <a:rPr lang="en-US" sz="900" dirty="0">
                <a:latin typeface="Tahoma" pitchFamily="34" charset="0"/>
                <a:ea typeface="Tahoma" pitchFamily="34" charset="0"/>
                <a:cs typeface="Tahoma" pitchFamily="34" charset="0"/>
              </a:rPr>
              <a:t>Passed</a:t>
            </a:r>
            <a:endParaRPr lang="th-TH" sz="900" dirty="0">
              <a:latin typeface="Tahoma" pitchFamily="34" charset="0"/>
              <a:ea typeface="Tahoma" pitchFamily="34" charset="0"/>
              <a:cs typeface="Tahoma" pitchFamily="34" charset="0"/>
            </a:endParaRPr>
          </a:p>
        </p:txBody>
      </p:sp>
      <p:sp>
        <p:nvSpPr>
          <p:cNvPr id="22" name="TextBox 21"/>
          <p:cNvSpPr txBox="1"/>
          <p:nvPr/>
        </p:nvSpPr>
        <p:spPr>
          <a:xfrm>
            <a:off x="3609490" y="6155769"/>
            <a:ext cx="564464" cy="230832"/>
          </a:xfrm>
          <a:prstGeom prst="rect">
            <a:avLst/>
          </a:prstGeom>
          <a:solidFill>
            <a:schemeClr val="accent1">
              <a:lumMod val="60000"/>
              <a:lumOff val="40000"/>
            </a:schemeClr>
          </a:solidFill>
          <a:ln>
            <a:solidFill>
              <a:srgbClr val="FF0000"/>
            </a:solidFill>
          </a:ln>
        </p:spPr>
        <p:txBody>
          <a:bodyPr wrap="square" rtlCol="0">
            <a:spAutoFit/>
          </a:bodyPr>
          <a:lstStyle/>
          <a:p>
            <a:pPr algn="ctr"/>
            <a:r>
              <a:rPr lang="en-US" sz="900" dirty="0">
                <a:latin typeface="Tahoma" pitchFamily="34" charset="0"/>
                <a:ea typeface="Tahoma" pitchFamily="34" charset="0"/>
                <a:cs typeface="Tahoma" pitchFamily="34" charset="0"/>
              </a:rPr>
              <a:t>Good</a:t>
            </a:r>
            <a:endParaRPr lang="th-TH" sz="900" dirty="0">
              <a:latin typeface="Tahoma" pitchFamily="34" charset="0"/>
              <a:ea typeface="Tahoma" pitchFamily="34" charset="0"/>
              <a:cs typeface="Tahoma" pitchFamily="34" charset="0"/>
            </a:endParaRPr>
          </a:p>
        </p:txBody>
      </p:sp>
      <p:sp>
        <p:nvSpPr>
          <p:cNvPr id="23" name="TextBox 22"/>
          <p:cNvSpPr txBox="1"/>
          <p:nvPr/>
        </p:nvSpPr>
        <p:spPr>
          <a:xfrm>
            <a:off x="1872216" y="1435089"/>
            <a:ext cx="1528209" cy="261610"/>
          </a:xfrm>
          <a:prstGeom prst="rect">
            <a:avLst/>
          </a:prstGeom>
          <a:solidFill>
            <a:schemeClr val="accent1">
              <a:lumMod val="60000"/>
              <a:lumOff val="40000"/>
            </a:schemeClr>
          </a:solidFill>
          <a:ln>
            <a:solidFill>
              <a:srgbClr val="FF0000"/>
            </a:solidFill>
          </a:ln>
        </p:spPr>
        <p:txBody>
          <a:bodyPr wrap="square" rtlCol="0">
            <a:spAutoFit/>
          </a:bodyPr>
          <a:lstStyle/>
          <a:p>
            <a:pPr algn="ctr"/>
            <a:r>
              <a:rPr lang="en-US" sz="1100" b="1" dirty="0">
                <a:latin typeface="Tahoma" pitchFamily="34" charset="0"/>
                <a:ea typeface="Tahoma" pitchFamily="34" charset="0"/>
                <a:cs typeface="Tahoma" pitchFamily="34" charset="0"/>
              </a:rPr>
              <a:t>Water Analysis </a:t>
            </a:r>
            <a:endParaRPr lang="th-TH" sz="1100" b="1" dirty="0">
              <a:latin typeface="Tahoma" pitchFamily="34" charset="0"/>
              <a:ea typeface="Tahoma" pitchFamily="34" charset="0"/>
              <a:cs typeface="Tahoma" pitchFamily="34" charset="0"/>
            </a:endParaRPr>
          </a:p>
        </p:txBody>
      </p:sp>
      <p:sp>
        <p:nvSpPr>
          <p:cNvPr id="24" name="TextBox 23"/>
          <p:cNvSpPr txBox="1"/>
          <p:nvPr/>
        </p:nvSpPr>
        <p:spPr>
          <a:xfrm>
            <a:off x="1872216" y="1810076"/>
            <a:ext cx="1537734" cy="261610"/>
          </a:xfrm>
          <a:prstGeom prst="rect">
            <a:avLst/>
          </a:prstGeom>
          <a:solidFill>
            <a:srgbClr val="FFC000"/>
          </a:solidFill>
          <a:ln>
            <a:solidFill>
              <a:srgbClr val="FF0000"/>
            </a:solidFill>
          </a:ln>
        </p:spPr>
        <p:txBody>
          <a:bodyPr wrap="square" rtlCol="0">
            <a:spAutoFit/>
          </a:bodyPr>
          <a:lstStyle/>
          <a:p>
            <a:pPr algn="ctr"/>
            <a:r>
              <a:rPr lang="en-US" sz="1100" b="1" dirty="0">
                <a:latin typeface="Tahoma" pitchFamily="34" charset="0"/>
                <a:ea typeface="Tahoma" pitchFamily="34" charset="0"/>
                <a:cs typeface="Tahoma" pitchFamily="34" charset="0"/>
              </a:rPr>
              <a:t>Soil Analysis </a:t>
            </a:r>
            <a:endParaRPr lang="th-TH" sz="1100" b="1" dirty="0">
              <a:latin typeface="Tahoma" pitchFamily="34" charset="0"/>
              <a:ea typeface="Tahoma" pitchFamily="34" charset="0"/>
              <a:cs typeface="Tahoma" pitchFamily="34" charset="0"/>
            </a:endParaRPr>
          </a:p>
        </p:txBody>
      </p:sp>
      <p:sp>
        <p:nvSpPr>
          <p:cNvPr id="25" name="TextBox 24"/>
          <p:cNvSpPr txBox="1"/>
          <p:nvPr/>
        </p:nvSpPr>
        <p:spPr>
          <a:xfrm>
            <a:off x="2531640" y="4353353"/>
            <a:ext cx="564464" cy="230832"/>
          </a:xfrm>
          <a:prstGeom prst="rect">
            <a:avLst/>
          </a:prstGeom>
          <a:solidFill>
            <a:schemeClr val="accent1">
              <a:lumMod val="60000"/>
              <a:lumOff val="40000"/>
            </a:schemeClr>
          </a:solidFill>
          <a:ln>
            <a:solidFill>
              <a:srgbClr val="FF0000"/>
            </a:solidFill>
          </a:ln>
        </p:spPr>
        <p:txBody>
          <a:bodyPr wrap="square" rtlCol="0">
            <a:spAutoFit/>
          </a:bodyPr>
          <a:lstStyle/>
          <a:p>
            <a:pPr algn="ctr"/>
            <a:r>
              <a:rPr lang="en-US" sz="900" dirty="0">
                <a:latin typeface="Tahoma" pitchFamily="34" charset="0"/>
                <a:ea typeface="Tahoma" pitchFamily="34" charset="0"/>
                <a:cs typeface="Tahoma" pitchFamily="34" charset="0"/>
              </a:rPr>
              <a:t>Poor</a:t>
            </a:r>
            <a:endParaRPr lang="th-TH" sz="900" dirty="0">
              <a:latin typeface="Tahoma" pitchFamily="34" charset="0"/>
              <a:ea typeface="Tahoma" pitchFamily="34" charset="0"/>
              <a:cs typeface="Tahoma" pitchFamily="34" charset="0"/>
            </a:endParaRPr>
          </a:p>
        </p:txBody>
      </p:sp>
      <p:sp>
        <p:nvSpPr>
          <p:cNvPr id="26" name="TextBox 25"/>
          <p:cNvSpPr txBox="1"/>
          <p:nvPr/>
        </p:nvSpPr>
        <p:spPr>
          <a:xfrm>
            <a:off x="2215197" y="6250597"/>
            <a:ext cx="564464" cy="230832"/>
          </a:xfrm>
          <a:prstGeom prst="rect">
            <a:avLst/>
          </a:prstGeom>
          <a:solidFill>
            <a:schemeClr val="accent1">
              <a:lumMod val="60000"/>
              <a:lumOff val="40000"/>
            </a:schemeClr>
          </a:solidFill>
          <a:ln>
            <a:solidFill>
              <a:srgbClr val="FF0000"/>
            </a:solidFill>
          </a:ln>
        </p:spPr>
        <p:txBody>
          <a:bodyPr wrap="square" rtlCol="0">
            <a:spAutoFit/>
          </a:bodyPr>
          <a:lstStyle/>
          <a:p>
            <a:pPr algn="ctr"/>
            <a:r>
              <a:rPr lang="en-US" sz="900" dirty="0">
                <a:latin typeface="Tahoma" pitchFamily="34" charset="0"/>
                <a:ea typeface="Tahoma" pitchFamily="34" charset="0"/>
                <a:cs typeface="Tahoma" pitchFamily="34" charset="0"/>
              </a:rPr>
              <a:t>Poor</a:t>
            </a:r>
            <a:endParaRPr lang="th-TH" sz="900" dirty="0">
              <a:latin typeface="Tahoma" pitchFamily="34" charset="0"/>
              <a:ea typeface="Tahoma" pitchFamily="34" charset="0"/>
              <a:cs typeface="Tahoma" pitchFamily="34" charset="0"/>
            </a:endParaRPr>
          </a:p>
        </p:txBody>
      </p:sp>
      <p:sp>
        <p:nvSpPr>
          <p:cNvPr id="28" name="Rectangle 2"/>
          <p:cNvSpPr txBox="1">
            <a:spLocks noChangeArrowheads="1"/>
          </p:cNvSpPr>
          <p:nvPr/>
        </p:nvSpPr>
        <p:spPr bwMode="auto">
          <a:xfrm>
            <a:off x="0" y="0"/>
            <a:ext cx="12192000" cy="1138237"/>
          </a:xfrm>
          <a:prstGeom prst="rect">
            <a:avLst/>
          </a:prstGeom>
          <a:solidFill>
            <a:srgbClr val="0070C0"/>
          </a:solidFill>
          <a:ln w="9525">
            <a:noFill/>
            <a:miter lim="800000"/>
            <a:headEnd/>
            <a:tailEnd/>
          </a:ln>
          <a:effectLst/>
        </p:spPr>
        <p:txBody>
          <a:bodyPr anchor="ctr"/>
          <a:lstStyle/>
          <a:p>
            <a:pPr marL="339329" indent="-339329" algn="ctr" defTabSz="342900">
              <a:lnSpc>
                <a:spcPct val="107000"/>
              </a:lnSpc>
              <a:spcAft>
                <a:spcPts val="600"/>
              </a:spcAft>
              <a:buFont typeface="Arial" panose="020B0604020202020204" pitchFamily="34" charset="0"/>
              <a:buNone/>
              <a:tabLst>
                <a:tab pos="339329" algn="l"/>
              </a:tabLst>
              <a:defRPr/>
            </a:pP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Highland Sustainable Development Using Royal Project System</a:t>
            </a:r>
            <a:endParaRPr lang="th-TH"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339329" indent="-339329" algn="ctr" defTabSz="342900">
              <a:lnSpc>
                <a:spcPct val="107000"/>
              </a:lnSpc>
              <a:spcAft>
                <a:spcPts val="600"/>
              </a:spcAft>
              <a:buFont typeface="Arial" panose="020B0604020202020204" pitchFamily="34" charset="0"/>
              <a:buNone/>
              <a:tabLst>
                <a:tab pos="339329" algn="l"/>
              </a:tabLst>
              <a:defRPr/>
            </a:pPr>
            <a:r>
              <a:rPr lang="en-US" sz="2000" dirty="0">
                <a:solidFill>
                  <a:srgbClr val="FFC000"/>
                </a:solidFill>
                <a:latin typeface="Tahoma" panose="020B0604030504040204" pitchFamily="34" charset="0"/>
                <a:ea typeface="Tahoma" panose="020B0604030504040204" pitchFamily="34" charset="0"/>
                <a:cs typeface="Tahoma" panose="020B0604030504040204" pitchFamily="34" charset="0"/>
              </a:rPr>
              <a:t>2. Development based on database</a:t>
            </a:r>
            <a:r>
              <a:rPr lang="en-GB" sz="2000" dirty="0">
                <a:solidFill>
                  <a:srgbClr val="FFC000"/>
                </a:solidFill>
                <a:latin typeface="Tahoma" panose="020B0604030504040204" pitchFamily="34" charset="0"/>
                <a:ea typeface="Tahoma" panose="020B0604030504040204" pitchFamily="34" charset="0"/>
                <a:cs typeface="Tahoma" panose="020B0604030504040204" pitchFamily="34" charset="0"/>
              </a:rPr>
              <a:t> </a:t>
            </a:r>
            <a:endParaRPr lang="th-TH" altLang="zh-CN" sz="2000" dirty="0">
              <a:solidFill>
                <a:srgbClr val="FFC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1714212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1" name="Picture 19" descr="พริก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713" y="2636838"/>
            <a:ext cx="2687637" cy="128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สี่เหลี่ยมมุมมน 44"/>
          <p:cNvSpPr/>
          <p:nvPr/>
        </p:nvSpPr>
        <p:spPr>
          <a:xfrm>
            <a:off x="7151688" y="1306512"/>
            <a:ext cx="4705350" cy="969963"/>
          </a:xfrm>
          <a:prstGeom prst="roundRect">
            <a:avLst/>
          </a:prstGeom>
          <a:solidFill>
            <a:schemeClr val="accent2">
              <a:lumMod val="40000"/>
              <a:lumOff val="60000"/>
            </a:schemeClr>
          </a:solidFill>
          <a:ln/>
        </p:spPr>
        <p:style>
          <a:lnRef idx="3">
            <a:schemeClr val="lt1"/>
          </a:lnRef>
          <a:fillRef idx="1">
            <a:schemeClr val="accent5"/>
          </a:fillRef>
          <a:effectRef idx="1">
            <a:schemeClr val="accent5"/>
          </a:effectRef>
          <a:fontRef idx="minor">
            <a:schemeClr val="lt1"/>
          </a:fontRef>
        </p:style>
        <p:txBody>
          <a:bodyPr/>
          <a:lstStyle/>
          <a:p>
            <a:pPr marL="342900" indent="-342900" algn="ctr">
              <a:defRPr/>
            </a:pPr>
            <a:r>
              <a:rPr lang="en-US" sz="1800" b="1" dirty="0">
                <a:solidFill>
                  <a:schemeClr val="tx1"/>
                </a:solidFill>
                <a:latin typeface="Tahoma" pitchFamily="34" charset="0"/>
                <a:ea typeface="Tahoma" pitchFamily="34" charset="0"/>
                <a:cs typeface="Tahoma" pitchFamily="34" charset="0"/>
              </a:rPr>
              <a:t>Grape Growing in Greenhouse</a:t>
            </a:r>
          </a:p>
          <a:p>
            <a:pPr marL="342900" indent="-342900" algn="ctr">
              <a:defRPr/>
            </a:pPr>
            <a:r>
              <a:rPr lang="en-US" sz="1800" dirty="0">
                <a:solidFill>
                  <a:srgbClr val="0070C0"/>
                </a:solidFill>
                <a:latin typeface="Tahoma" pitchFamily="34" charset="0"/>
                <a:cs typeface="Tahoma" pitchFamily="34" charset="0"/>
              </a:rPr>
              <a:t>Chemical use 7.2 </a:t>
            </a:r>
            <a:r>
              <a:rPr lang="en-US" sz="1600" dirty="0">
                <a:solidFill>
                  <a:srgbClr val="0070C0"/>
                </a:solidFill>
                <a:latin typeface="Tahoma" pitchFamily="34" charset="0"/>
                <a:cs typeface="Tahoma" pitchFamily="34" charset="0"/>
              </a:rPr>
              <a:t>L/rai/p.a.</a:t>
            </a:r>
            <a:endParaRPr lang="th-TH" sz="1600" dirty="0">
              <a:solidFill>
                <a:srgbClr val="0070C0"/>
              </a:solidFill>
              <a:latin typeface="Tahoma" pitchFamily="34" charset="0"/>
              <a:cs typeface="Tahoma" pitchFamily="34" charset="0"/>
            </a:endParaRPr>
          </a:p>
          <a:p>
            <a:pPr marL="342900" indent="-342900" algn="ctr">
              <a:defRPr/>
            </a:pPr>
            <a:r>
              <a:rPr lang="en-US" sz="1800" dirty="0">
                <a:solidFill>
                  <a:srgbClr val="0070C0"/>
                </a:solidFill>
                <a:latin typeface="Tahoma" pitchFamily="34" charset="0"/>
                <a:cs typeface="Tahoma" pitchFamily="34" charset="0"/>
              </a:rPr>
              <a:t>Sale revenue 779,154 </a:t>
            </a:r>
            <a:r>
              <a:rPr lang="en-GB" sz="1600" dirty="0">
                <a:solidFill>
                  <a:srgbClr val="0070C0"/>
                </a:solidFill>
                <a:latin typeface="Tahoma" pitchFamily="34" charset="0"/>
                <a:cs typeface="Tahoma" pitchFamily="34" charset="0"/>
              </a:rPr>
              <a:t>TBH/</a:t>
            </a:r>
            <a:r>
              <a:rPr lang="en-GB" sz="1600" dirty="0" err="1">
                <a:solidFill>
                  <a:srgbClr val="0070C0"/>
                </a:solidFill>
                <a:latin typeface="Tahoma" pitchFamily="34" charset="0"/>
                <a:cs typeface="Tahoma" pitchFamily="34" charset="0"/>
              </a:rPr>
              <a:t>rai</a:t>
            </a:r>
            <a:r>
              <a:rPr lang="en-GB" sz="1600" dirty="0">
                <a:solidFill>
                  <a:srgbClr val="0070C0"/>
                </a:solidFill>
                <a:latin typeface="Tahoma" pitchFamily="34" charset="0"/>
                <a:cs typeface="Tahoma" pitchFamily="34" charset="0"/>
              </a:rPr>
              <a:t>/p.a.</a:t>
            </a:r>
            <a:endParaRPr lang="th-TH" sz="1600" dirty="0">
              <a:solidFill>
                <a:srgbClr val="0070C0"/>
              </a:solidFill>
              <a:latin typeface="Tahoma" pitchFamily="34" charset="0"/>
              <a:cs typeface="Tahoma" pitchFamily="34" charset="0"/>
            </a:endParaRPr>
          </a:p>
          <a:p>
            <a:pPr algn="ctr">
              <a:defRPr/>
            </a:pPr>
            <a:endParaRPr lang="th-TH" sz="1100" b="1" dirty="0">
              <a:solidFill>
                <a:schemeClr val="tx1"/>
              </a:solidFill>
              <a:latin typeface="Tahoma" pitchFamily="34" charset="0"/>
              <a:ea typeface="Tahoma" pitchFamily="34" charset="0"/>
              <a:cs typeface="Tahoma" pitchFamily="34" charset="0"/>
            </a:endParaRPr>
          </a:p>
          <a:p>
            <a:pPr algn="ctr">
              <a:defRPr/>
            </a:pPr>
            <a:endParaRPr lang="th-TH" sz="1050" dirty="0">
              <a:solidFill>
                <a:schemeClr val="tx1"/>
              </a:solidFill>
              <a:latin typeface="Tahoma" pitchFamily="34" charset="0"/>
              <a:ea typeface="Tahoma" pitchFamily="34" charset="0"/>
              <a:cs typeface="Tahoma" pitchFamily="34" charset="0"/>
            </a:endParaRPr>
          </a:p>
        </p:txBody>
      </p:sp>
      <p:pic>
        <p:nvPicPr>
          <p:cNvPr id="63493" name="Picture 11" descr="DSC_0057.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4688" y="2589213"/>
            <a:ext cx="5802312"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p:cNvCxnSpPr/>
          <p:nvPr/>
        </p:nvCxnSpPr>
        <p:spPr bwMode="auto">
          <a:xfrm>
            <a:off x="7823200" y="2276475"/>
            <a:ext cx="0" cy="151288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63495"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963" y="4005263"/>
            <a:ext cx="2651125"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6" name="Picture 18" descr="DSC09709.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67813" y="4005263"/>
            <a:ext cx="2689225"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7" name="Picture 8" descr="_MG_349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67813" y="2492375"/>
            <a:ext cx="2738437"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สี่เหลี่ยมมุมมน 44"/>
          <p:cNvSpPr/>
          <p:nvPr/>
        </p:nvSpPr>
        <p:spPr>
          <a:xfrm>
            <a:off x="239713" y="1268413"/>
            <a:ext cx="5084762" cy="1152525"/>
          </a:xfrm>
          <a:prstGeom prst="roundRect">
            <a:avLst/>
          </a:prstGeom>
          <a:solidFill>
            <a:schemeClr val="accent1">
              <a:lumMod val="20000"/>
              <a:lumOff val="80000"/>
            </a:schemeClr>
          </a:solidFill>
          <a:ln/>
        </p:spPr>
        <p:style>
          <a:lnRef idx="3">
            <a:schemeClr val="lt1"/>
          </a:lnRef>
          <a:fillRef idx="1">
            <a:schemeClr val="accent5"/>
          </a:fillRef>
          <a:effectRef idx="1">
            <a:schemeClr val="accent5"/>
          </a:effectRef>
          <a:fontRef idx="minor">
            <a:schemeClr val="lt1"/>
          </a:fontRef>
        </p:style>
        <p:txBody>
          <a:bodyPr/>
          <a:lstStyle/>
          <a:p>
            <a:pPr marL="342900" indent="-342900" algn="ctr">
              <a:defRPr/>
            </a:pPr>
            <a:r>
              <a:rPr lang="en-US" sz="1800" b="1" dirty="0">
                <a:solidFill>
                  <a:schemeClr val="tx1"/>
                </a:solidFill>
                <a:latin typeface="Tahoma" pitchFamily="34" charset="0"/>
                <a:ea typeface="Tahoma" pitchFamily="34" charset="0"/>
                <a:cs typeface="Tahoma" pitchFamily="34" charset="0"/>
              </a:rPr>
              <a:t>Capsicum Growing in Greenhouse</a:t>
            </a:r>
          </a:p>
          <a:p>
            <a:pPr marL="342900" indent="-342900" algn="ctr">
              <a:defRPr/>
            </a:pPr>
            <a:r>
              <a:rPr lang="en-US" sz="1800" dirty="0">
                <a:solidFill>
                  <a:srgbClr val="0070C0"/>
                </a:solidFill>
                <a:latin typeface="Tahoma" pitchFamily="34" charset="0"/>
                <a:cs typeface="Tahoma" pitchFamily="34" charset="0"/>
              </a:rPr>
              <a:t>Chemical use 11.12 </a:t>
            </a:r>
            <a:r>
              <a:rPr lang="en-US" sz="1600" dirty="0">
                <a:solidFill>
                  <a:srgbClr val="0070C0"/>
                </a:solidFill>
                <a:latin typeface="Tahoma" pitchFamily="34" charset="0"/>
                <a:cs typeface="Tahoma" pitchFamily="34" charset="0"/>
              </a:rPr>
              <a:t>L/rai/p.a.</a:t>
            </a:r>
            <a:endParaRPr lang="th-TH" sz="1600" dirty="0">
              <a:solidFill>
                <a:srgbClr val="0070C0"/>
              </a:solidFill>
              <a:latin typeface="Tahoma" pitchFamily="34" charset="0"/>
              <a:cs typeface="Tahoma" pitchFamily="34" charset="0"/>
            </a:endParaRPr>
          </a:p>
          <a:p>
            <a:pPr marL="342900" indent="-342900" algn="ctr">
              <a:defRPr/>
            </a:pPr>
            <a:r>
              <a:rPr lang="en-US" sz="1800" dirty="0">
                <a:solidFill>
                  <a:srgbClr val="0070C0"/>
                </a:solidFill>
                <a:latin typeface="Tahoma" pitchFamily="34" charset="0"/>
                <a:cs typeface="Tahoma" pitchFamily="34" charset="0"/>
              </a:rPr>
              <a:t>Sale revenue 211,200 </a:t>
            </a:r>
            <a:r>
              <a:rPr lang="en-GB" sz="1600" dirty="0">
                <a:solidFill>
                  <a:srgbClr val="0070C0"/>
                </a:solidFill>
                <a:latin typeface="Tahoma" pitchFamily="34" charset="0"/>
                <a:cs typeface="Tahoma" pitchFamily="34" charset="0"/>
              </a:rPr>
              <a:t>TBH/</a:t>
            </a:r>
            <a:r>
              <a:rPr lang="en-GB" sz="1600" dirty="0" err="1">
                <a:solidFill>
                  <a:srgbClr val="0070C0"/>
                </a:solidFill>
                <a:latin typeface="Tahoma" pitchFamily="34" charset="0"/>
                <a:cs typeface="Tahoma" pitchFamily="34" charset="0"/>
              </a:rPr>
              <a:t>rai</a:t>
            </a:r>
            <a:r>
              <a:rPr lang="en-GB" sz="1600" dirty="0">
                <a:solidFill>
                  <a:srgbClr val="0070C0"/>
                </a:solidFill>
                <a:latin typeface="Tahoma" pitchFamily="34" charset="0"/>
                <a:cs typeface="Tahoma" pitchFamily="34" charset="0"/>
              </a:rPr>
              <a:t>/p.a.</a:t>
            </a:r>
            <a:endParaRPr lang="th-TH" sz="1600" dirty="0">
              <a:solidFill>
                <a:srgbClr val="0070C0"/>
              </a:solidFill>
              <a:latin typeface="Tahoma" pitchFamily="34" charset="0"/>
              <a:cs typeface="Tahoma" pitchFamily="34" charset="0"/>
            </a:endParaRPr>
          </a:p>
          <a:p>
            <a:pPr algn="ctr">
              <a:defRPr/>
            </a:pPr>
            <a:endParaRPr lang="th-TH" sz="1100" b="1" dirty="0">
              <a:solidFill>
                <a:schemeClr val="tx1"/>
              </a:solidFill>
              <a:latin typeface="Tahoma" pitchFamily="34" charset="0"/>
              <a:ea typeface="Tahoma" pitchFamily="34" charset="0"/>
              <a:cs typeface="Tahoma" pitchFamily="34" charset="0"/>
            </a:endParaRPr>
          </a:p>
          <a:p>
            <a:pPr algn="ctr">
              <a:defRPr/>
            </a:pPr>
            <a:endParaRPr lang="th-TH" sz="1050" dirty="0">
              <a:solidFill>
                <a:schemeClr val="tx1"/>
              </a:solidFill>
              <a:latin typeface="Tahoma" pitchFamily="34" charset="0"/>
              <a:ea typeface="Tahoma" pitchFamily="34" charset="0"/>
              <a:cs typeface="Tahoma" pitchFamily="34" charset="0"/>
            </a:endParaRPr>
          </a:p>
        </p:txBody>
      </p:sp>
      <p:sp>
        <p:nvSpPr>
          <p:cNvPr id="16" name="สี่เหลี่ยมมุมมน 44"/>
          <p:cNvSpPr/>
          <p:nvPr/>
        </p:nvSpPr>
        <p:spPr>
          <a:xfrm>
            <a:off x="3790950" y="5589588"/>
            <a:ext cx="4705350" cy="1152525"/>
          </a:xfrm>
          <a:prstGeom prst="roundRect">
            <a:avLst/>
          </a:prstGeom>
          <a:solidFill>
            <a:schemeClr val="accent6">
              <a:lumMod val="40000"/>
              <a:lumOff val="60000"/>
            </a:schemeClr>
          </a:solidFill>
          <a:ln/>
        </p:spPr>
        <p:style>
          <a:lnRef idx="3">
            <a:schemeClr val="lt1"/>
          </a:lnRef>
          <a:fillRef idx="1">
            <a:schemeClr val="accent5"/>
          </a:fillRef>
          <a:effectRef idx="1">
            <a:schemeClr val="accent5"/>
          </a:effectRef>
          <a:fontRef idx="minor">
            <a:schemeClr val="lt1"/>
          </a:fontRef>
        </p:style>
        <p:txBody>
          <a:bodyPr/>
          <a:lstStyle/>
          <a:p>
            <a:pPr marL="342900" indent="-342900" algn="ctr">
              <a:defRPr/>
            </a:pPr>
            <a:r>
              <a:rPr lang="en-US" sz="1800" b="1" dirty="0">
                <a:solidFill>
                  <a:schemeClr val="tx1"/>
                </a:solidFill>
                <a:latin typeface="Tahoma" pitchFamily="34" charset="0"/>
                <a:ea typeface="Tahoma" pitchFamily="34" charset="0"/>
                <a:cs typeface="Tahoma" pitchFamily="34" charset="0"/>
              </a:rPr>
              <a:t>Cabbage Growing in Greenhouse</a:t>
            </a:r>
            <a:endParaRPr lang="th-TH" sz="1800" b="1" dirty="0">
              <a:solidFill>
                <a:schemeClr val="tx1"/>
              </a:solidFill>
              <a:latin typeface="Tahoma" pitchFamily="34" charset="0"/>
              <a:ea typeface="Tahoma" pitchFamily="34" charset="0"/>
              <a:cs typeface="Tahoma" pitchFamily="34" charset="0"/>
            </a:endParaRPr>
          </a:p>
          <a:p>
            <a:pPr marL="342900" indent="-342900" algn="ctr">
              <a:defRPr/>
            </a:pPr>
            <a:r>
              <a:rPr lang="en-US" sz="1800" dirty="0">
                <a:solidFill>
                  <a:srgbClr val="0070C0"/>
                </a:solidFill>
                <a:latin typeface="Tahoma" pitchFamily="34" charset="0"/>
                <a:cs typeface="Tahoma" pitchFamily="34" charset="0"/>
              </a:rPr>
              <a:t>Chemical use 22 </a:t>
            </a:r>
            <a:r>
              <a:rPr lang="en-US" sz="1600" dirty="0">
                <a:solidFill>
                  <a:srgbClr val="0070C0"/>
                </a:solidFill>
                <a:latin typeface="Tahoma" pitchFamily="34" charset="0"/>
                <a:cs typeface="Tahoma" pitchFamily="34" charset="0"/>
              </a:rPr>
              <a:t>L/rai/p.a.</a:t>
            </a:r>
            <a:endParaRPr lang="th-TH" sz="1600" dirty="0">
              <a:solidFill>
                <a:srgbClr val="0070C0"/>
              </a:solidFill>
              <a:latin typeface="Tahoma" pitchFamily="34" charset="0"/>
              <a:cs typeface="Tahoma" pitchFamily="34" charset="0"/>
            </a:endParaRPr>
          </a:p>
          <a:p>
            <a:pPr marL="342900" indent="-342900" algn="ctr">
              <a:defRPr/>
            </a:pPr>
            <a:r>
              <a:rPr lang="en-US" sz="1800" dirty="0">
                <a:solidFill>
                  <a:srgbClr val="0070C0"/>
                </a:solidFill>
                <a:latin typeface="Tahoma" pitchFamily="34" charset="0"/>
                <a:cs typeface="Tahoma" pitchFamily="34" charset="0"/>
              </a:rPr>
              <a:t>Sale revenue 5,800 </a:t>
            </a:r>
            <a:r>
              <a:rPr lang="en-GB" sz="1600" dirty="0">
                <a:solidFill>
                  <a:srgbClr val="0070C0"/>
                </a:solidFill>
                <a:latin typeface="Tahoma" pitchFamily="34" charset="0"/>
                <a:cs typeface="Tahoma" pitchFamily="34" charset="0"/>
              </a:rPr>
              <a:t>TBH/</a:t>
            </a:r>
            <a:r>
              <a:rPr lang="en-GB" sz="1600" dirty="0" err="1">
                <a:solidFill>
                  <a:srgbClr val="0070C0"/>
                </a:solidFill>
                <a:latin typeface="Tahoma" pitchFamily="34" charset="0"/>
                <a:cs typeface="Tahoma" pitchFamily="34" charset="0"/>
              </a:rPr>
              <a:t>rai</a:t>
            </a:r>
            <a:r>
              <a:rPr lang="en-GB" sz="1600" dirty="0">
                <a:solidFill>
                  <a:srgbClr val="0070C0"/>
                </a:solidFill>
                <a:latin typeface="Tahoma" pitchFamily="34" charset="0"/>
                <a:cs typeface="Tahoma" pitchFamily="34" charset="0"/>
              </a:rPr>
              <a:t>/p.a.</a:t>
            </a:r>
            <a:endParaRPr lang="th-TH" sz="1600" dirty="0">
              <a:solidFill>
                <a:srgbClr val="0070C0"/>
              </a:solidFill>
              <a:latin typeface="Tahoma" pitchFamily="34" charset="0"/>
              <a:cs typeface="Tahoma" pitchFamily="34" charset="0"/>
            </a:endParaRPr>
          </a:p>
          <a:p>
            <a:pPr algn="ctr">
              <a:defRPr/>
            </a:pPr>
            <a:endParaRPr lang="th-TH" sz="1100" b="1" dirty="0">
              <a:solidFill>
                <a:schemeClr val="tx1"/>
              </a:solidFill>
              <a:latin typeface="Tahoma" pitchFamily="34" charset="0"/>
              <a:ea typeface="Tahoma" pitchFamily="34" charset="0"/>
              <a:cs typeface="Tahoma" pitchFamily="34" charset="0"/>
            </a:endParaRPr>
          </a:p>
          <a:p>
            <a:pPr algn="ctr">
              <a:defRPr/>
            </a:pPr>
            <a:endParaRPr lang="th-TH" sz="1050" dirty="0">
              <a:solidFill>
                <a:schemeClr val="tx1"/>
              </a:solidFill>
              <a:latin typeface="Tahoma" pitchFamily="34" charset="0"/>
              <a:ea typeface="Tahoma" pitchFamily="34" charset="0"/>
              <a:cs typeface="Tahoma" pitchFamily="34" charset="0"/>
            </a:endParaRPr>
          </a:p>
        </p:txBody>
      </p:sp>
      <p:cxnSp>
        <p:nvCxnSpPr>
          <p:cNvPr id="17" name="Straight Arrow Connector 16"/>
          <p:cNvCxnSpPr/>
          <p:nvPr/>
        </p:nvCxnSpPr>
        <p:spPr bwMode="auto">
          <a:xfrm>
            <a:off x="4176713" y="2420938"/>
            <a:ext cx="0" cy="1944687"/>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bwMode="auto">
          <a:xfrm flipV="1">
            <a:off x="6383338" y="5229225"/>
            <a:ext cx="0" cy="423863"/>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pic>
        <p:nvPicPr>
          <p:cNvPr id="63503" name="Picture 21" descr="DSC09721.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67813" y="5300663"/>
            <a:ext cx="2717800"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2"/>
          <p:cNvSpPr txBox="1">
            <a:spLocks noChangeArrowheads="1"/>
          </p:cNvSpPr>
          <p:nvPr/>
        </p:nvSpPr>
        <p:spPr bwMode="auto">
          <a:xfrm>
            <a:off x="0" y="0"/>
            <a:ext cx="12192000" cy="1138237"/>
          </a:xfrm>
          <a:prstGeom prst="rect">
            <a:avLst/>
          </a:prstGeom>
          <a:solidFill>
            <a:srgbClr val="0070C0"/>
          </a:solidFill>
          <a:ln w="9525">
            <a:noFill/>
            <a:miter lim="800000"/>
            <a:headEnd/>
            <a:tailEnd/>
          </a:ln>
          <a:effectLst/>
        </p:spPr>
        <p:txBody>
          <a:bodyPr anchor="ctr"/>
          <a:lstStyle/>
          <a:p>
            <a:pPr marL="339329" indent="-339329" algn="ctr" defTabSz="342900">
              <a:lnSpc>
                <a:spcPct val="107000"/>
              </a:lnSpc>
              <a:spcAft>
                <a:spcPts val="600"/>
              </a:spcAft>
              <a:buFont typeface="Arial" panose="020B0604020202020204" pitchFamily="34" charset="0"/>
              <a:buNone/>
              <a:tabLst>
                <a:tab pos="339329" algn="l"/>
              </a:tabLst>
              <a:defRPr/>
            </a:pP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Highland Sustainable Development Using Royal Project System</a:t>
            </a:r>
            <a:endParaRPr lang="th-TH"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339329" indent="-339329" algn="ctr" defTabSz="342900">
              <a:lnSpc>
                <a:spcPct val="107000"/>
              </a:lnSpc>
              <a:spcAft>
                <a:spcPts val="600"/>
              </a:spcAft>
              <a:buFont typeface="Arial" panose="020B0604020202020204" pitchFamily="34" charset="0"/>
              <a:buNone/>
              <a:tabLst>
                <a:tab pos="339329" algn="l"/>
              </a:tabLst>
              <a:defRPr/>
            </a:pPr>
            <a:r>
              <a:rPr lang="en-US" sz="2000" dirty="0">
                <a:solidFill>
                  <a:srgbClr val="FFC000"/>
                </a:solidFill>
                <a:latin typeface="Tahoma" panose="020B0604030504040204" pitchFamily="34" charset="0"/>
                <a:ea typeface="Tahoma" panose="020B0604030504040204" pitchFamily="34" charset="0"/>
                <a:cs typeface="Tahoma" panose="020B0604030504040204" pitchFamily="34" charset="0"/>
              </a:rPr>
              <a:t>3. </a:t>
            </a:r>
            <a:r>
              <a:rPr lang="en-GB" sz="2000" dirty="0">
                <a:solidFill>
                  <a:srgbClr val="FFC000"/>
                </a:solidFill>
                <a:latin typeface="Tahoma" panose="020B0604030504040204" pitchFamily="34" charset="0"/>
                <a:ea typeface="Tahoma" panose="020B0604030504040204" pitchFamily="34" charset="0"/>
                <a:cs typeface="Tahoma" panose="020B0604030504040204" pitchFamily="34" charset="0"/>
              </a:rPr>
              <a:t>Development based on knowledge management</a:t>
            </a:r>
            <a:endParaRPr lang="th-TH" altLang="zh-CN" sz="2000" dirty="0">
              <a:solidFill>
                <a:srgbClr val="FFC000"/>
              </a:solidFill>
              <a:latin typeface="Tahoma" pitchFamily="34" charset="0"/>
              <a:ea typeface="Tahoma" pitchFamily="34" charset="0"/>
              <a:cs typeface="Tahoma" pitchFamily="34" charset="0"/>
            </a:endParaRPr>
          </a:p>
          <a:p>
            <a:pPr marL="514350" indent="-514350" algn="ctr">
              <a:defRPr/>
            </a:pPr>
            <a:r>
              <a:rPr lang="en-US" sz="1800" dirty="0">
                <a:solidFill>
                  <a:srgbClr val="FFC000"/>
                </a:solidFill>
                <a:latin typeface="Tahoma" pitchFamily="34" charset="0"/>
                <a:ea typeface="Tahoma" pitchFamily="34" charset="0"/>
                <a:cs typeface="Tahoma" pitchFamily="34" charset="0"/>
              </a:rPr>
              <a:t>(Example) </a:t>
            </a:r>
            <a:r>
              <a:rPr lang="en-US" sz="1800" dirty="0" err="1">
                <a:solidFill>
                  <a:srgbClr val="FFC000"/>
                </a:solidFill>
                <a:latin typeface="Tahoma" pitchFamily="34" charset="0"/>
                <a:ea typeface="Tahoma" pitchFamily="34" charset="0"/>
                <a:cs typeface="Tahoma" pitchFamily="34" charset="0"/>
              </a:rPr>
              <a:t>Khun</a:t>
            </a:r>
            <a:r>
              <a:rPr lang="en-US" sz="1800" dirty="0">
                <a:solidFill>
                  <a:srgbClr val="FFC000"/>
                </a:solidFill>
                <a:latin typeface="Tahoma" pitchFamily="34" charset="0"/>
                <a:ea typeface="Tahoma" pitchFamily="34" charset="0"/>
                <a:cs typeface="Tahoma" pitchFamily="34" charset="0"/>
              </a:rPr>
              <a:t> </a:t>
            </a:r>
            <a:r>
              <a:rPr lang="en-US" sz="1800" dirty="0" err="1">
                <a:solidFill>
                  <a:srgbClr val="FFC000"/>
                </a:solidFill>
                <a:latin typeface="Tahoma" pitchFamily="34" charset="0"/>
                <a:ea typeface="Tahoma" pitchFamily="34" charset="0"/>
                <a:cs typeface="Tahoma" pitchFamily="34" charset="0"/>
              </a:rPr>
              <a:t>Sathan</a:t>
            </a:r>
            <a:r>
              <a:rPr lang="en-US" sz="1800" dirty="0">
                <a:solidFill>
                  <a:srgbClr val="FFC000"/>
                </a:solidFill>
                <a:latin typeface="Tahoma" pitchFamily="34" charset="0"/>
                <a:ea typeface="Tahoma" pitchFamily="34" charset="0"/>
                <a:cs typeface="Tahoma" pitchFamily="34" charset="0"/>
              </a:rPr>
              <a:t> Highland Development Project Using Royal Project System, Nan</a:t>
            </a:r>
            <a:r>
              <a:rPr lang="th-TH" sz="1800" dirty="0">
                <a:solidFill>
                  <a:srgbClr val="FFC000"/>
                </a:solidFill>
                <a:latin typeface="Tahoma" pitchFamily="34" charset="0"/>
                <a:ea typeface="Tahoma" pitchFamily="34" charset="0"/>
                <a:cs typeface="Tahoma" pitchFamily="34" charset="0"/>
              </a:rPr>
              <a:t> </a:t>
            </a:r>
            <a:r>
              <a:rPr lang="en-US" sz="1800" dirty="0">
                <a:solidFill>
                  <a:srgbClr val="FFC000"/>
                </a:solidFill>
                <a:latin typeface="Tahoma" pitchFamily="34" charset="0"/>
                <a:ea typeface="Tahoma" pitchFamily="34" charset="0"/>
                <a:cs typeface="Tahoma" pitchFamily="34" charset="0"/>
              </a:rPr>
              <a:t>Province</a:t>
            </a:r>
            <a:r>
              <a:rPr lang="th-TH" sz="1800" dirty="0">
                <a:solidFill>
                  <a:srgbClr val="FFC000"/>
                </a:solidFill>
                <a:latin typeface="Tahoma" pitchFamily="34" charset="0"/>
                <a:ea typeface="Tahoma" pitchFamily="34" charset="0"/>
                <a:cs typeface="Tahoma" pitchFamily="34" charset="0"/>
              </a:rPr>
              <a:t> </a:t>
            </a:r>
          </a:p>
        </p:txBody>
      </p:sp>
    </p:spTree>
    <p:extLst>
      <p:ext uri="{BB962C8B-B14F-4D97-AF65-F5344CB8AC3E}">
        <p14:creationId xmlns:p14="http://schemas.microsoft.com/office/powerpoint/2010/main" val="187669167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0" y="0"/>
            <a:ext cx="12192000" cy="908050"/>
          </a:xfrm>
          <a:prstGeom prst="rect">
            <a:avLst/>
          </a:prstGeom>
          <a:solidFill>
            <a:srgbClr val="0070C0"/>
          </a:solidFill>
          <a:ln w="9525">
            <a:noFill/>
            <a:miter lim="800000"/>
            <a:headEnd/>
            <a:tailEnd/>
          </a:ln>
          <a:effectLst/>
        </p:spPr>
        <p:txBody>
          <a:bodyPr anchor="ctr"/>
          <a:lstStyle/>
          <a:p>
            <a:pPr marL="514350" indent="-514350" algn="ctr">
              <a:defRPr/>
            </a:pPr>
            <a:r>
              <a:rPr lang="en-US" sz="2000" b="1" dirty="0">
                <a:solidFill>
                  <a:schemeClr val="bg1"/>
                </a:solidFill>
                <a:latin typeface="Tahoma" pitchFamily="34" charset="0"/>
                <a:ea typeface="Tahoma" pitchFamily="34" charset="0"/>
                <a:cs typeface="Tahoma" pitchFamily="34" charset="0"/>
              </a:rPr>
              <a:t>Knowledge…..Development Power……The Key to Problem-Solving</a:t>
            </a:r>
            <a:endParaRPr lang="th-TH" sz="1800" dirty="0">
              <a:solidFill>
                <a:schemeClr val="bg1"/>
              </a:solidFill>
              <a:latin typeface="Tahoma" pitchFamily="34" charset="0"/>
              <a:ea typeface="Tahoma" pitchFamily="34" charset="0"/>
              <a:cs typeface="Tahoma"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272" y="1203301"/>
            <a:ext cx="1949529" cy="116421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2399" y="3841100"/>
            <a:ext cx="2019775" cy="1136195"/>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8737" y="1251863"/>
            <a:ext cx="2240320" cy="168024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40611" y="3841099"/>
            <a:ext cx="1852606" cy="2604919"/>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73325" y="5018538"/>
            <a:ext cx="2424507" cy="1658212"/>
          </a:xfrm>
          <a:prstGeom prst="rect">
            <a:avLst/>
          </a:prstGeom>
        </p:spPr>
      </p:pic>
      <p:pic>
        <p:nvPicPr>
          <p:cNvPr id="17"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537303" y="3116592"/>
            <a:ext cx="2291754" cy="1717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9" name="Picture 18"/>
          <p:cNvPicPr>
            <a:picLocks noChangeAspect="1"/>
          </p:cNvPicPr>
          <p:nvPr/>
        </p:nvPicPr>
        <p:blipFill>
          <a:blip r:embed="rId9" cstate="print"/>
          <a:stretch>
            <a:fillRect/>
          </a:stretch>
        </p:blipFill>
        <p:spPr>
          <a:xfrm>
            <a:off x="516151" y="5194892"/>
            <a:ext cx="2019776" cy="1217396"/>
          </a:xfrm>
          <a:prstGeom prst="rect">
            <a:avLst/>
          </a:prstGeom>
        </p:spPr>
      </p:pic>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6151" y="3841100"/>
            <a:ext cx="2019902" cy="1136195"/>
          </a:xfrm>
          <a:prstGeom prst="rect">
            <a:avLst/>
          </a:prstGeom>
        </p:spPr>
      </p:pic>
      <p:pic>
        <p:nvPicPr>
          <p:cNvPr id="21" name="Picture 54" descr="C:\Users\ACER\Downloads\13517698_1231826463535635_1644249635_o.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41884" y="1203301"/>
            <a:ext cx="2037644" cy="1188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22399" y="2517748"/>
            <a:ext cx="2057129" cy="1197688"/>
          </a:xfrm>
          <a:prstGeom prst="rect">
            <a:avLst/>
          </a:prstGeom>
        </p:spPr>
      </p:pic>
      <p:pic>
        <p:nvPicPr>
          <p:cNvPr id="24" name="Picture 9"/>
          <p:cNvPicPr>
            <a:picLocks noChangeAspect="1"/>
          </p:cNvPicPr>
          <p:nvPr/>
        </p:nvPicPr>
        <p:blipFill>
          <a:blip r:embed="rId13" cstate="print"/>
          <a:stretch>
            <a:fillRect/>
          </a:stretch>
        </p:blipFill>
        <p:spPr>
          <a:xfrm>
            <a:off x="516151" y="2540125"/>
            <a:ext cx="1964650" cy="1181183"/>
          </a:xfrm>
          <a:prstGeom prst="rect">
            <a:avLst/>
          </a:prstGeom>
        </p:spPr>
      </p:pic>
      <p:pic>
        <p:nvPicPr>
          <p:cNvPr id="26" name="Picture 4" descr="à¹à¸à¸ à¸²à¸à¸­à¸²à¸à¸à¸°à¸¡à¸µ à¸ à¸¹à¹à¸à¸², à¸à¹à¸à¸à¸·à¸, à¸ªà¸à¸²à¸à¸à¸µà¹à¸à¸¥à¸²à¸à¹à¸à¹à¸, à¸à¸£à¸£à¸¡à¸à¸²à¸à¸´ à¹à¸¥à¸°à¸à¹à¸³"/>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045706" y="1226507"/>
            <a:ext cx="2387643" cy="169602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840611" y="1203301"/>
            <a:ext cx="1889798" cy="2519730"/>
          </a:xfrm>
          <a:prstGeom prst="rect">
            <a:avLst/>
          </a:prstGeom>
        </p:spPr>
      </p:pic>
      <p:pic>
        <p:nvPicPr>
          <p:cNvPr id="32" name="Picture 4" descr="ในภาพอาจจะมี พื้นหญ้า, สถานที่กลางแจ้ง และ ธรรมชาติ"/>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r="15643"/>
          <a:stretch/>
        </p:blipFill>
        <p:spPr bwMode="auto">
          <a:xfrm>
            <a:off x="7045706" y="3116592"/>
            <a:ext cx="2387643" cy="1717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ตัวยึดเนื้อหา 3" descr="IMG_20141219_102127.jpg"/>
          <p:cNvPicPr>
            <a:picLocks noChangeAspect="1"/>
          </p:cNvPicPr>
          <p:nvPr/>
        </p:nvPicPr>
        <p:blipFill>
          <a:blip r:embed="rId17" cstate="email"/>
          <a:srcRect t="3846" r="15548"/>
          <a:stretch>
            <a:fillRect/>
          </a:stretch>
        </p:blipFill>
        <p:spPr bwMode="auto">
          <a:xfrm>
            <a:off x="7045706" y="5028114"/>
            <a:ext cx="1794192" cy="1446929"/>
          </a:xfrm>
          <a:prstGeom prst="rect">
            <a:avLst/>
          </a:prstGeom>
          <a:ln w="57150">
            <a:solidFill>
              <a:schemeClr val="bg1"/>
            </a:solidFill>
          </a:ln>
          <a:effectLst>
            <a:outerShdw sx="1000" sy="1000" algn="tl" rotWithShape="0">
              <a:srgbClr val="333333"/>
            </a:outerShdw>
          </a:effectLst>
        </p:spPr>
      </p:pic>
      <p:pic>
        <p:nvPicPr>
          <p:cNvPr id="34" name="Picture 16" descr="P:\สำนักพัฒนา\โครงการสนับสนุนการถ่ายทอดเทคโนโลยีและการเรียนรู้การผลิตพืชไร่บนพื้นที่สูง\2.HEMP\2.HEMP 60\2.คณะดูงานเฮมพ์\DSC_7614.JPG"/>
          <p:cNvPicPr>
            <a:picLocks noChangeAspect="1" noChangeArrowheads="1"/>
          </p:cNvPicPr>
          <p:nvPr/>
        </p:nvPicPr>
        <p:blipFill rotWithShape="1">
          <a:blip r:embed="rId18" cstate="print"/>
          <a:srcRect l="21498" t="-8538" r="-438" b="8538"/>
          <a:stretch/>
        </p:blipFill>
        <p:spPr bwMode="auto">
          <a:xfrm>
            <a:off x="2641884" y="5005335"/>
            <a:ext cx="2010923" cy="1440683"/>
          </a:xfrm>
          <a:prstGeom prst="rect">
            <a:avLst/>
          </a:prstGeom>
          <a:noFill/>
          <a:ln w="57150">
            <a:solidFill>
              <a:schemeClr val="bg1"/>
            </a:solidFill>
          </a:ln>
        </p:spPr>
      </p:pic>
      <p:sp>
        <p:nvSpPr>
          <p:cNvPr id="2" name="TextBox 1">
            <a:extLst>
              <a:ext uri="{FF2B5EF4-FFF2-40B4-BE49-F238E27FC236}">
                <a16:creationId xmlns="" xmlns:a16="http://schemas.microsoft.com/office/drawing/2014/main" id="{EDC3F3D2-DC07-4E00-9007-D70B9DD891D8}"/>
              </a:ext>
            </a:extLst>
          </p:cNvPr>
          <p:cNvSpPr txBox="1"/>
          <p:nvPr/>
        </p:nvSpPr>
        <p:spPr>
          <a:xfrm>
            <a:off x="963261" y="6446018"/>
            <a:ext cx="4278834" cy="369332"/>
          </a:xfrm>
          <a:prstGeom prst="rect">
            <a:avLst/>
          </a:prstGeom>
          <a:noFill/>
        </p:spPr>
        <p:txBody>
          <a:bodyPr wrap="square" rtlCol="0">
            <a:spAutoFit/>
          </a:bodyPr>
          <a:lstStyle/>
          <a:p>
            <a:pPr algn="ctr"/>
            <a:r>
              <a:rPr lang="en-US" sz="1800" dirty="0">
                <a:latin typeface="Tahoma" panose="020B0604030504040204" pitchFamily="34" charset="0"/>
                <a:ea typeface="Tahoma" panose="020B0604030504040204" pitchFamily="34" charset="0"/>
                <a:cs typeface="Tahoma" panose="020B0604030504040204" pitchFamily="34" charset="0"/>
              </a:rPr>
              <a:t>Multiple Alternative Careers</a:t>
            </a:r>
          </a:p>
        </p:txBody>
      </p:sp>
      <p:sp>
        <p:nvSpPr>
          <p:cNvPr id="22" name="TextBox 21">
            <a:extLst>
              <a:ext uri="{FF2B5EF4-FFF2-40B4-BE49-F238E27FC236}">
                <a16:creationId xmlns="" xmlns:a16="http://schemas.microsoft.com/office/drawing/2014/main" id="{D72D04AE-251A-409C-A70B-05D9DDD1258A}"/>
              </a:ext>
            </a:extLst>
          </p:cNvPr>
          <p:cNvSpPr txBox="1"/>
          <p:nvPr/>
        </p:nvSpPr>
        <p:spPr>
          <a:xfrm>
            <a:off x="5418925" y="6475043"/>
            <a:ext cx="4278834" cy="369332"/>
          </a:xfrm>
          <a:prstGeom prst="rect">
            <a:avLst/>
          </a:prstGeom>
          <a:noFill/>
        </p:spPr>
        <p:txBody>
          <a:bodyPr wrap="square" rtlCol="0">
            <a:spAutoFit/>
          </a:bodyPr>
          <a:lstStyle/>
          <a:p>
            <a:pPr algn="ctr"/>
            <a:r>
              <a:rPr lang="en-US" sz="1800" dirty="0">
                <a:latin typeface="Tahoma" panose="020B0604030504040204" pitchFamily="34" charset="0"/>
                <a:ea typeface="Tahoma" panose="020B0604030504040204" pitchFamily="34" charset="0"/>
                <a:cs typeface="Tahoma" panose="020B0604030504040204" pitchFamily="34" charset="0"/>
              </a:rPr>
              <a:t>Delicate production with high returns </a:t>
            </a:r>
          </a:p>
        </p:txBody>
      </p:sp>
    </p:spTree>
    <p:extLst>
      <p:ext uri="{BB962C8B-B14F-4D97-AF65-F5344CB8AC3E}">
        <p14:creationId xmlns:p14="http://schemas.microsoft.com/office/powerpoint/2010/main" val="8040542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17"/>
          <p:cNvGrpSpPr>
            <a:grpSpLocks/>
          </p:cNvGrpSpPr>
          <p:nvPr/>
        </p:nvGrpSpPr>
        <p:grpSpPr bwMode="auto">
          <a:xfrm>
            <a:off x="11675817" y="3677904"/>
            <a:ext cx="1092591" cy="136068"/>
            <a:chOff x="3149599" y="5970681"/>
            <a:chExt cx="1510696" cy="263933"/>
          </a:xfrm>
        </p:grpSpPr>
        <p:sp>
          <p:nvSpPr>
            <p:cNvPr id="61" name="TextBox 48"/>
            <p:cNvSpPr txBox="1">
              <a:spLocks noChangeArrowheads="1"/>
            </p:cNvSpPr>
            <p:nvPr/>
          </p:nvSpPr>
          <p:spPr bwMode="auto">
            <a:xfrm>
              <a:off x="3149599" y="5970681"/>
              <a:ext cx="864096" cy="263933"/>
            </a:xfrm>
            <a:prstGeom prst="rect">
              <a:avLst/>
            </a:prstGeom>
            <a:noFill/>
            <a:ln w="9525">
              <a:noFill/>
              <a:miter lim="800000"/>
              <a:headEnd/>
              <a:tailEnd/>
            </a:ln>
          </p:spPr>
          <p:txBody>
            <a:bodyPr>
              <a:spAutoFit/>
            </a:bodyPr>
            <a:lstStyle/>
            <a:p>
              <a:r>
                <a:rPr lang="th-TH" sz="600" b="1" dirty="0">
                  <a:solidFill>
                    <a:srgbClr val="F2F2F2"/>
                  </a:solidFill>
                  <a:latin typeface="TH SarabunPSK" pitchFamily="34" charset="-34"/>
                  <a:cs typeface="TH SarabunPSK" pitchFamily="34" charset="-34"/>
                </a:rPr>
                <a:t>ระยะตัดดอกที่ 2</a:t>
              </a:r>
            </a:p>
          </p:txBody>
        </p:sp>
        <p:sp>
          <p:nvSpPr>
            <p:cNvPr id="62" name="TextBox 49"/>
            <p:cNvSpPr txBox="1">
              <a:spLocks noChangeArrowheads="1"/>
            </p:cNvSpPr>
            <p:nvPr/>
          </p:nvSpPr>
          <p:spPr bwMode="auto">
            <a:xfrm>
              <a:off x="3796199" y="5970681"/>
              <a:ext cx="864096" cy="263933"/>
            </a:xfrm>
            <a:prstGeom prst="rect">
              <a:avLst/>
            </a:prstGeom>
            <a:noFill/>
            <a:ln w="9525">
              <a:noFill/>
              <a:miter lim="800000"/>
              <a:headEnd/>
              <a:tailEnd/>
            </a:ln>
          </p:spPr>
          <p:txBody>
            <a:bodyPr>
              <a:spAutoFit/>
            </a:bodyPr>
            <a:lstStyle/>
            <a:p>
              <a:r>
                <a:rPr lang="th-TH" sz="600" b="1" dirty="0">
                  <a:solidFill>
                    <a:srgbClr val="F2F2F2"/>
                  </a:solidFill>
                  <a:latin typeface="TH SarabunPSK" pitchFamily="34" charset="-34"/>
                  <a:cs typeface="TH SarabunPSK" pitchFamily="34" charset="-34"/>
                </a:rPr>
                <a:t>ระยะตัดดอกที่ 1</a:t>
              </a:r>
            </a:p>
          </p:txBody>
        </p:sp>
      </p:grpSp>
      <p:pic>
        <p:nvPicPr>
          <p:cNvPr id="50" name="Picture 7" descr="G:\รูปทำ ppt\messageImage_1565350361406.jpg"/>
          <p:cNvPicPr>
            <a:picLocks noChangeAspect="1" noChangeArrowheads="1"/>
          </p:cNvPicPr>
          <p:nvPr/>
        </p:nvPicPr>
        <p:blipFill>
          <a:blip r:embed="rId2" cstate="print">
            <a:extLst>
              <a:ext uri="{28A0092B-C50C-407E-A947-70E740481C1C}">
                <a14:useLocalDpi xmlns:a14="http://schemas.microsoft.com/office/drawing/2010/main" val="0"/>
              </a:ext>
            </a:extLst>
          </a:blip>
          <a:srcRect l="6178" t="5882" r="11414" b="5882"/>
          <a:stretch>
            <a:fillRect/>
          </a:stretch>
        </p:blipFill>
        <p:spPr bwMode="auto">
          <a:xfrm>
            <a:off x="2253986" y="3413727"/>
            <a:ext cx="1741479" cy="1202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รูปภาพ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7406" y="3333236"/>
            <a:ext cx="2413491" cy="1334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7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1970" b="100000" l="426" r="99433">
                        <a14:backgroundMark x1="6383" y1="75187" x2="6383" y2="75187"/>
                        <a14:backgroundMark x1="59149" y1="89776" x2="59149" y2="89776"/>
                        <a14:backgroundMark x1="59291" y1="87282" x2="59291" y2="87282"/>
                        <a14:backgroundMark x1="59149" y1="85661" x2="59149" y2="85661"/>
                        <a14:backgroundMark x1="59149" y1="84414" x2="59149" y2="84414"/>
                        <a14:backgroundMark x1="71489" y1="92768" x2="71489" y2="92768"/>
                        <a14:backgroundMark x1="83546" y1="92893" x2="83546" y2="92893"/>
                        <a14:backgroundMark x1="83546" y1="92145" x2="83546" y2="92145"/>
                      </a14:backgroundRemoval>
                    </a14:imgEffect>
                  </a14:imgLayer>
                </a14:imgProps>
              </a:ext>
            </a:extLst>
          </a:blip>
          <a:srcRect t="61744"/>
          <a:stretch/>
        </p:blipFill>
        <p:spPr>
          <a:xfrm>
            <a:off x="3947021" y="4926475"/>
            <a:ext cx="4004821" cy="1516855"/>
          </a:xfrm>
          <a:prstGeom prst="rect">
            <a:avLst/>
          </a:prstGeom>
        </p:spPr>
      </p:pic>
      <p:pic>
        <p:nvPicPr>
          <p:cNvPr id="64" name="Picture 65" descr="12179673_916090341773053_2045730924_n.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312234" y="4908772"/>
            <a:ext cx="1720936" cy="1843336"/>
          </a:xfrm>
          <a:prstGeom prst="rect">
            <a:avLst/>
          </a:prstGeom>
          <a:ln>
            <a:noFill/>
          </a:ln>
          <a:effectLst>
            <a:outerShdw blurRad="292100" dist="139700" dir="2700000" algn="tl" rotWithShape="0">
              <a:srgbClr val="333333">
                <a:alpha val="65000"/>
              </a:srgbClr>
            </a:outerShdw>
          </a:effectLst>
        </p:spPr>
      </p:pic>
      <p:pic>
        <p:nvPicPr>
          <p:cNvPr id="65" name="Picture 2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94974" y="4949312"/>
            <a:ext cx="2822813" cy="1534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6" name="Group 16"/>
          <p:cNvGrpSpPr/>
          <p:nvPr/>
        </p:nvGrpSpPr>
        <p:grpSpPr>
          <a:xfrm>
            <a:off x="2408101" y="5082362"/>
            <a:ext cx="1328948" cy="1669745"/>
            <a:chOff x="7534751" y="4211272"/>
            <a:chExt cx="725643" cy="618411"/>
          </a:xfrm>
        </p:grpSpPr>
        <p:pic>
          <p:nvPicPr>
            <p:cNvPr id="67" name="Picture 2" descr="T:\สำนักวิจัย\โครงการ IP\งบโครงการ IP\32. PHOTO-IP\ปี 2561\3. ฉลาก+เครื่องหมายการค้าห้วยโทน บ่อเกลือ\ห้วยโทน_๑๙๐๕๒๗_0001.jpg"/>
            <p:cNvPicPr>
              <a:picLocks noChangeAspect="1" noChangeArrowheads="1"/>
            </p:cNvPicPr>
            <p:nvPr/>
          </p:nvPicPr>
          <p:blipFill>
            <a:blip r:embed="rId8" cstate="print"/>
            <a:srcRect t="34035"/>
            <a:stretch>
              <a:fillRect/>
            </a:stretch>
          </p:blipFill>
          <p:spPr bwMode="auto">
            <a:xfrm>
              <a:off x="7534751" y="4211272"/>
              <a:ext cx="653459" cy="573602"/>
            </a:xfrm>
            <a:prstGeom prst="rect">
              <a:avLst/>
            </a:prstGeom>
            <a:ln>
              <a:noFill/>
            </a:ln>
            <a:effectLst>
              <a:outerShdw blurRad="292100" dist="139700" dir="2700000" algn="tl" rotWithShape="0">
                <a:srgbClr val="333333">
                  <a:alpha val="65000"/>
                </a:srgbClr>
              </a:outerShdw>
            </a:effectLst>
          </p:spPr>
        </p:pic>
        <p:pic>
          <p:nvPicPr>
            <p:cNvPr id="68" name="รูปภาพ 42"/>
            <p:cNvPicPr>
              <a:picLocks noChangeAspect="1"/>
            </p:cNvPicPr>
            <p:nvPr/>
          </p:nvPicPr>
          <p:blipFill>
            <a:blip r:embed="rId9" cstate="print"/>
            <a:stretch>
              <a:fillRect/>
            </a:stretch>
          </p:blipFill>
          <p:spPr>
            <a:xfrm>
              <a:off x="7894791" y="4482283"/>
              <a:ext cx="365603" cy="347400"/>
            </a:xfrm>
            <a:prstGeom prst="rect">
              <a:avLst/>
            </a:prstGeom>
            <a:effectLst>
              <a:outerShdw blurRad="50800" dist="38100" dir="2700000" algn="tl" rotWithShape="0">
                <a:prstClr val="black">
                  <a:alpha val="40000"/>
                </a:prstClr>
              </a:outerShdw>
            </a:effectLst>
          </p:spPr>
        </p:pic>
      </p:grpSp>
      <p:pic>
        <p:nvPicPr>
          <p:cNvPr id="23" name="Picture 6" descr="C:\Documents and Settings\Administrator\Desktop\IMG_0019.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7116" y="1705347"/>
            <a:ext cx="2414353" cy="1360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รูปภาพ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5034138" y="1884781"/>
            <a:ext cx="1482579" cy="1111934"/>
          </a:xfrm>
          <a:prstGeom prst="rect">
            <a:avLst/>
          </a:prstGeom>
        </p:spPr>
      </p:pic>
      <p:pic>
        <p:nvPicPr>
          <p:cNvPr id="26" name="Picture 6" descr="D:\ปี 61\รูปงานผัก\31543406_1606578772774074_3538786665147400192_n (1).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508543" y="1699457"/>
            <a:ext cx="1964202"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67481" y="1699457"/>
            <a:ext cx="1855968" cy="1391976"/>
          </a:xfrm>
          <a:prstGeom prst="rect">
            <a:avLst/>
          </a:prstGeom>
        </p:spPr>
      </p:pic>
      <p:pic>
        <p:nvPicPr>
          <p:cNvPr id="29" name="รูปภาพ 33"/>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627406" y="1699457"/>
            <a:ext cx="2413492" cy="1375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p:cNvPicPr>
            <a:picLocks noChangeAspect="1"/>
          </p:cNvPicPr>
          <p:nvPr/>
        </p:nvPicPr>
        <p:blipFill>
          <a:blip r:embed="rId15" cstate="print"/>
          <a:stretch>
            <a:fillRect/>
          </a:stretch>
        </p:blipFill>
        <p:spPr>
          <a:xfrm>
            <a:off x="312234" y="3413727"/>
            <a:ext cx="1732682" cy="1146763"/>
          </a:xfrm>
          <a:prstGeom prst="rect">
            <a:avLst/>
          </a:prstGeom>
        </p:spPr>
      </p:pic>
      <p:pic>
        <p:nvPicPr>
          <p:cNvPr id="21" name="Picture 4" descr="P:\สำนักพัฒนา\สาละวิน\แม่สอง\ปศุสัตว์\S__8429574.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393206" y="3373498"/>
            <a:ext cx="1724598" cy="1292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
          <p:cNvSpPr txBox="1">
            <a:spLocks noChangeArrowheads="1"/>
          </p:cNvSpPr>
          <p:nvPr/>
        </p:nvSpPr>
        <p:spPr bwMode="auto">
          <a:xfrm>
            <a:off x="0" y="0"/>
            <a:ext cx="12192000" cy="908050"/>
          </a:xfrm>
          <a:prstGeom prst="rect">
            <a:avLst/>
          </a:prstGeom>
          <a:solidFill>
            <a:srgbClr val="0070C0"/>
          </a:solidFill>
          <a:ln w="9525">
            <a:noFill/>
            <a:miter lim="800000"/>
            <a:headEnd/>
            <a:tailEnd/>
          </a:ln>
          <a:effectLst/>
        </p:spPr>
        <p:txBody>
          <a:bodyPr anchor="ctr"/>
          <a:lstStyle/>
          <a:p>
            <a:pPr marL="514350" indent="-514350" algn="ctr">
              <a:defRPr/>
            </a:pPr>
            <a:r>
              <a:rPr lang="en-US" sz="2000" b="1" dirty="0">
                <a:solidFill>
                  <a:schemeClr val="bg1"/>
                </a:solidFill>
                <a:latin typeface="Tahoma" pitchFamily="34" charset="0"/>
                <a:ea typeface="Tahoma" pitchFamily="34" charset="0"/>
                <a:cs typeface="Tahoma" pitchFamily="34" charset="0"/>
              </a:rPr>
              <a:t>Knowledge…..Development Power……The Key to Problem-Solving</a:t>
            </a:r>
            <a:endParaRPr lang="th-TH" sz="1800" dirty="0">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704831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Isosceles Triangle 18"/>
          <p:cNvSpPr/>
          <p:nvPr/>
        </p:nvSpPr>
        <p:spPr>
          <a:xfrm>
            <a:off x="431800" y="839606"/>
            <a:ext cx="11425238" cy="935038"/>
          </a:xfrm>
          <a:prstGeom prst="triangle">
            <a:avLst>
              <a:gd name="adj" fmla="val 49842"/>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a:p>
        </p:txBody>
      </p:sp>
      <p:sp>
        <p:nvSpPr>
          <p:cNvPr id="32774" name="Rectangle 3"/>
          <p:cNvSpPr txBox="1">
            <a:spLocks noChangeArrowheads="1"/>
          </p:cNvSpPr>
          <p:nvPr/>
        </p:nvSpPr>
        <p:spPr bwMode="auto">
          <a:xfrm>
            <a:off x="3379788" y="1919106"/>
            <a:ext cx="2879725" cy="811213"/>
          </a:xfrm>
          <a:prstGeom prst="rect">
            <a:avLst/>
          </a:prstGeom>
          <a:solidFill>
            <a:schemeClr val="accent2">
              <a:lumMod val="60000"/>
              <a:lumOff val="40000"/>
            </a:schemeClr>
          </a:solidFill>
          <a:ln w="9525">
            <a:noFill/>
            <a:miter lim="800000"/>
            <a:headEnd/>
            <a:tailEnd/>
          </a:ln>
        </p:spPr>
        <p:txBody>
          <a:bodyPr anchor="ctr"/>
          <a:lstStyle/>
          <a:p>
            <a:pPr marL="457200" indent="-457200" algn="ctr">
              <a:lnSpc>
                <a:spcPct val="80000"/>
              </a:lnSpc>
              <a:spcBef>
                <a:spcPts val="600"/>
              </a:spcBef>
              <a:buClr>
                <a:schemeClr val="accent1"/>
              </a:buClr>
              <a:buSzPct val="80000"/>
              <a:buFont typeface="Wingdings" pitchFamily="2" charset="2"/>
              <a:buNone/>
              <a:defRPr/>
            </a:pPr>
            <a:r>
              <a:rPr lang="en-US" sz="1600" dirty="0">
                <a:latin typeface="Tahoma" pitchFamily="34" charset="0"/>
                <a:cs typeface="Tahoma" pitchFamily="34" charset="0"/>
              </a:rPr>
              <a:t>Community Capacity Building</a:t>
            </a:r>
            <a:endParaRPr lang="th-TH" sz="1800" dirty="0">
              <a:latin typeface="Tahoma" pitchFamily="34" charset="0"/>
              <a:cs typeface="Tahoma" pitchFamily="34" charset="0"/>
            </a:endParaRPr>
          </a:p>
        </p:txBody>
      </p:sp>
      <p:sp>
        <p:nvSpPr>
          <p:cNvPr id="43024" name="Rectangle 3"/>
          <p:cNvSpPr txBox="1">
            <a:spLocks noChangeArrowheads="1"/>
          </p:cNvSpPr>
          <p:nvPr/>
        </p:nvSpPr>
        <p:spPr bwMode="auto">
          <a:xfrm>
            <a:off x="306388" y="1919106"/>
            <a:ext cx="3073400" cy="811213"/>
          </a:xfrm>
          <a:prstGeom prst="rect">
            <a:avLst/>
          </a:prstGeom>
          <a:solidFill>
            <a:schemeClr val="accent6">
              <a:lumMod val="60000"/>
              <a:lumOff val="40000"/>
            </a:schemeClr>
          </a:solidFill>
          <a:ln w="9525">
            <a:noFill/>
            <a:miter lim="800000"/>
            <a:headEnd/>
            <a:tailEnd/>
          </a:ln>
        </p:spPr>
        <p:txBody>
          <a:bodyPr anchor="ctr"/>
          <a:lstStyle/>
          <a:p>
            <a:pPr marL="457200" indent="-457200" algn="ctr">
              <a:lnSpc>
                <a:spcPct val="80000"/>
              </a:lnSpc>
              <a:spcBef>
                <a:spcPts val="600"/>
              </a:spcBef>
              <a:buClr>
                <a:schemeClr val="accent1"/>
              </a:buClr>
              <a:buSzPct val="80000"/>
              <a:buFont typeface="Wingdings" pitchFamily="2" charset="2"/>
              <a:buNone/>
              <a:defRPr/>
            </a:pPr>
            <a:r>
              <a:rPr lang="en-US" sz="1600" dirty="0">
                <a:latin typeface="Tahoma" pitchFamily="34" charset="0"/>
                <a:cs typeface="Tahoma" pitchFamily="34" charset="0"/>
              </a:rPr>
              <a:t>Agricultural Extension</a:t>
            </a:r>
          </a:p>
          <a:p>
            <a:pPr marL="457200" indent="-457200" algn="ctr">
              <a:lnSpc>
                <a:spcPct val="80000"/>
              </a:lnSpc>
              <a:spcBef>
                <a:spcPts val="600"/>
              </a:spcBef>
              <a:buClr>
                <a:schemeClr val="accent1"/>
              </a:buClr>
              <a:buSzPct val="80000"/>
              <a:buFont typeface="Wingdings" pitchFamily="2" charset="2"/>
              <a:buNone/>
              <a:defRPr/>
            </a:pPr>
            <a:r>
              <a:rPr lang="en-US" sz="1600" dirty="0" err="1">
                <a:latin typeface="Tahoma" pitchFamily="34" charset="0"/>
                <a:cs typeface="Tahoma" pitchFamily="34" charset="0"/>
              </a:rPr>
              <a:t>Programme</a:t>
            </a:r>
            <a:endParaRPr lang="th-TH" sz="1800" dirty="0">
              <a:latin typeface="Tahoma" pitchFamily="34" charset="0"/>
              <a:cs typeface="Tahoma" pitchFamily="34" charset="0"/>
            </a:endParaRPr>
          </a:p>
        </p:txBody>
      </p:sp>
      <p:grpSp>
        <p:nvGrpSpPr>
          <p:cNvPr id="22534" name="Group 49"/>
          <p:cNvGrpSpPr>
            <a:grpSpLocks/>
          </p:cNvGrpSpPr>
          <p:nvPr/>
        </p:nvGrpSpPr>
        <p:grpSpPr bwMode="auto">
          <a:xfrm>
            <a:off x="306388" y="3593920"/>
            <a:ext cx="1535112" cy="828674"/>
            <a:chOff x="230188" y="3356646"/>
            <a:chExt cx="1150937" cy="827831"/>
          </a:xfrm>
        </p:grpSpPr>
        <p:pic>
          <p:nvPicPr>
            <p:cNvPr id="22626" name="รูปภาพ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0188" y="3356646"/>
              <a:ext cx="107950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27" name="Rectangle 3"/>
            <p:cNvSpPr txBox="1">
              <a:spLocks noChangeArrowheads="1"/>
            </p:cNvSpPr>
            <p:nvPr/>
          </p:nvSpPr>
          <p:spPr bwMode="auto">
            <a:xfrm>
              <a:off x="230188" y="3895552"/>
              <a:ext cx="1150937"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80000"/>
                </a:lnSpc>
                <a:spcBef>
                  <a:spcPts val="600"/>
                </a:spcBef>
                <a:buClr>
                  <a:schemeClr val="accent1"/>
                </a:buClr>
                <a:buSzPct val="80000"/>
                <a:buFont typeface="Wingdings" panose="05000000000000000000" pitchFamily="2" charset="2"/>
                <a:buNone/>
              </a:pPr>
              <a:r>
                <a:rPr lang="en-US" sz="700" dirty="0">
                  <a:solidFill>
                    <a:schemeClr val="bg1"/>
                  </a:solidFill>
                  <a:latin typeface="Tahoma" panose="020B0604030504040204" pitchFamily="34" charset="0"/>
                  <a:cs typeface="Tahoma" panose="020B0604030504040204" pitchFamily="34" charset="0"/>
                </a:rPr>
                <a:t>Market</a:t>
              </a:r>
              <a:endParaRPr lang="th-TH" sz="900" dirty="0">
                <a:solidFill>
                  <a:schemeClr val="bg1"/>
                </a:solidFill>
                <a:latin typeface="Tahoma" panose="020B0604030504040204" pitchFamily="34" charset="0"/>
                <a:cs typeface="Tahoma" panose="020B0604030504040204" pitchFamily="34" charset="0"/>
              </a:endParaRPr>
            </a:p>
          </p:txBody>
        </p:sp>
      </p:grpSp>
      <p:grpSp>
        <p:nvGrpSpPr>
          <p:cNvPr id="22535" name="Group 47"/>
          <p:cNvGrpSpPr>
            <a:grpSpLocks/>
          </p:cNvGrpSpPr>
          <p:nvPr/>
        </p:nvGrpSpPr>
        <p:grpSpPr bwMode="auto">
          <a:xfrm>
            <a:off x="306388" y="2801756"/>
            <a:ext cx="1439862" cy="842963"/>
            <a:chOff x="230188" y="2564482"/>
            <a:chExt cx="1079500" cy="842963"/>
          </a:xfrm>
        </p:grpSpPr>
        <p:pic>
          <p:nvPicPr>
            <p:cNvPr id="22624" name="Picture 6" descr="IMG_2995.JPG"/>
            <p:cNvPicPr>
              <a:picLocks noChangeAspect="1"/>
            </p:cNvPicPr>
            <p:nvPr/>
          </p:nvPicPr>
          <p:blipFill>
            <a:blip r:embed="rId3" cstate="print">
              <a:extLst>
                <a:ext uri="{28A0092B-C50C-407E-A947-70E740481C1C}">
                  <a14:useLocalDpi xmlns:a14="http://schemas.microsoft.com/office/drawing/2010/main" val="0"/>
                </a:ext>
              </a:extLst>
            </a:blip>
            <a:srcRect l="5074" t="15668"/>
            <a:stretch>
              <a:fillRect/>
            </a:stretch>
          </p:blipFill>
          <p:spPr bwMode="auto">
            <a:xfrm>
              <a:off x="230188" y="2564482"/>
              <a:ext cx="10795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25" name="Rectangle 3"/>
            <p:cNvSpPr txBox="1">
              <a:spLocks noChangeArrowheads="1"/>
            </p:cNvSpPr>
            <p:nvPr/>
          </p:nvSpPr>
          <p:spPr bwMode="auto">
            <a:xfrm>
              <a:off x="230188" y="3120107"/>
              <a:ext cx="10795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80000"/>
                </a:lnSpc>
                <a:spcBef>
                  <a:spcPts val="600"/>
                </a:spcBef>
                <a:buClr>
                  <a:schemeClr val="accent1"/>
                </a:buClr>
                <a:buSzPct val="80000"/>
                <a:buFont typeface="Wingdings" panose="05000000000000000000" pitchFamily="2" charset="2"/>
                <a:buNone/>
              </a:pPr>
              <a:r>
                <a:rPr lang="th-TH" sz="700" dirty="0">
                  <a:solidFill>
                    <a:schemeClr val="bg1"/>
                  </a:solidFill>
                  <a:latin typeface="Tahoma" panose="020B0604030504040204" pitchFamily="34" charset="0"/>
                  <a:cs typeface="Tahoma" panose="020B0604030504040204" pitchFamily="34" charset="0"/>
                </a:rPr>
                <a:t> </a:t>
              </a:r>
              <a:r>
                <a:rPr lang="th-TH" sz="800" dirty="0" err="1">
                  <a:solidFill>
                    <a:schemeClr val="bg1"/>
                  </a:solidFill>
                  <a:latin typeface="Tahoma" panose="020B0604030504040204" pitchFamily="34" charset="0"/>
                  <a:cs typeface="Tahoma" panose="020B0604030504040204" pitchFamily="34" charset="0"/>
                </a:rPr>
                <a:t>ถ่ายทอดค</a:t>
              </a:r>
              <a:r>
                <a:rPr lang="th-TH" sz="800" dirty="0">
                  <a:solidFill>
                    <a:schemeClr val="bg1"/>
                  </a:solidFill>
                  <a:latin typeface="Tahoma" panose="020B0604030504040204" pitchFamily="34" charset="0"/>
                  <a:cs typeface="Tahoma" panose="020B0604030504040204" pitchFamily="34" charset="0"/>
                </a:rPr>
                <a:t>วารู้</a:t>
              </a:r>
              <a:endParaRPr lang="th-TH" sz="900" dirty="0">
                <a:solidFill>
                  <a:schemeClr val="bg1"/>
                </a:solidFill>
                <a:latin typeface="Tahoma" panose="020B0604030504040204" pitchFamily="34" charset="0"/>
                <a:cs typeface="Tahoma" panose="020B0604030504040204" pitchFamily="34" charset="0"/>
              </a:endParaRPr>
            </a:p>
          </p:txBody>
        </p:sp>
      </p:grpSp>
      <p:sp>
        <p:nvSpPr>
          <p:cNvPr id="27" name="Rectangle 3"/>
          <p:cNvSpPr txBox="1">
            <a:spLocks noChangeArrowheads="1"/>
          </p:cNvSpPr>
          <p:nvPr/>
        </p:nvSpPr>
        <p:spPr bwMode="auto">
          <a:xfrm>
            <a:off x="9132889" y="1919106"/>
            <a:ext cx="2792053" cy="809625"/>
          </a:xfrm>
          <a:prstGeom prst="rect">
            <a:avLst/>
          </a:prstGeom>
          <a:solidFill>
            <a:schemeClr val="accent4"/>
          </a:solidFill>
          <a:ln w="9525">
            <a:noFill/>
            <a:miter lim="800000"/>
            <a:headEnd/>
            <a:tailEnd/>
          </a:ln>
        </p:spPr>
        <p:txBody>
          <a:bodyPr anchor="ctr"/>
          <a:lstStyle/>
          <a:p>
            <a:pPr marL="457200" indent="-457200" algn="ctr">
              <a:lnSpc>
                <a:spcPct val="80000"/>
              </a:lnSpc>
              <a:spcBef>
                <a:spcPts val="600"/>
              </a:spcBef>
              <a:buClr>
                <a:schemeClr val="accent1"/>
              </a:buClr>
              <a:buSzPct val="80000"/>
              <a:buFont typeface="Wingdings" pitchFamily="2" charset="2"/>
              <a:buNone/>
              <a:defRPr/>
            </a:pPr>
            <a:r>
              <a:rPr lang="th-TH" sz="1600" dirty="0">
                <a:latin typeface="Tahoma" pitchFamily="34" charset="0"/>
                <a:cs typeface="Tahoma" pitchFamily="34" charset="0"/>
              </a:rPr>
              <a:t> </a:t>
            </a:r>
            <a:r>
              <a:rPr lang="en-US" sz="1600" dirty="0">
                <a:latin typeface="Tahoma" pitchFamily="34" charset="0"/>
                <a:cs typeface="Tahoma" pitchFamily="34" charset="0"/>
              </a:rPr>
              <a:t>Basic Infrastructure</a:t>
            </a:r>
          </a:p>
          <a:p>
            <a:pPr marL="457200" indent="-457200" algn="ctr">
              <a:lnSpc>
                <a:spcPct val="80000"/>
              </a:lnSpc>
              <a:spcBef>
                <a:spcPts val="600"/>
              </a:spcBef>
              <a:buClr>
                <a:schemeClr val="accent1"/>
              </a:buClr>
              <a:buSzPct val="80000"/>
              <a:buFont typeface="Wingdings" pitchFamily="2" charset="2"/>
              <a:buNone/>
              <a:defRPr/>
            </a:pPr>
            <a:r>
              <a:rPr lang="en-US" sz="1600" dirty="0">
                <a:latin typeface="Tahoma" pitchFamily="34" charset="0"/>
                <a:cs typeface="Tahoma" pitchFamily="34" charset="0"/>
              </a:rPr>
              <a:t>Development</a:t>
            </a:r>
            <a:endParaRPr lang="th-TH" sz="1600" dirty="0">
              <a:latin typeface="Tahoma" pitchFamily="34" charset="0"/>
              <a:cs typeface="Tahoma" pitchFamily="34" charset="0"/>
            </a:endParaRPr>
          </a:p>
        </p:txBody>
      </p:sp>
      <p:sp>
        <p:nvSpPr>
          <p:cNvPr id="31754" name="Rectangle 3"/>
          <p:cNvSpPr txBox="1">
            <a:spLocks noChangeArrowheads="1"/>
          </p:cNvSpPr>
          <p:nvPr/>
        </p:nvSpPr>
        <p:spPr bwMode="auto">
          <a:xfrm>
            <a:off x="277813" y="5951356"/>
            <a:ext cx="11712575" cy="792163"/>
          </a:xfrm>
          <a:prstGeom prst="rect">
            <a:avLst/>
          </a:prstGeom>
          <a:solidFill>
            <a:schemeClr val="accent3">
              <a:lumMod val="75000"/>
            </a:schemeClr>
          </a:solidFill>
          <a:ln w="9525">
            <a:noFill/>
            <a:miter lim="800000"/>
            <a:headEnd/>
            <a:tailEnd/>
          </a:ln>
        </p:spPr>
        <p:txBody>
          <a:bodyPr/>
          <a:lstStyle/>
          <a:p>
            <a:pPr marL="457200" indent="-457200" algn="ctr">
              <a:lnSpc>
                <a:spcPct val="80000"/>
              </a:lnSpc>
              <a:spcBef>
                <a:spcPts val="600"/>
              </a:spcBef>
              <a:buClr>
                <a:schemeClr val="accent1"/>
              </a:buClr>
              <a:buSzPct val="80000"/>
              <a:buFont typeface="Wingdings" pitchFamily="2" charset="2"/>
              <a:buNone/>
              <a:defRPr/>
            </a:pPr>
            <a:r>
              <a:rPr lang="en-US" sz="2000" dirty="0">
                <a:solidFill>
                  <a:schemeClr val="bg1"/>
                </a:solidFill>
                <a:latin typeface="Tahoma" pitchFamily="34" charset="0"/>
                <a:cs typeface="Tahoma" pitchFamily="34" charset="0"/>
              </a:rPr>
              <a:t>Sufficient Economy Philosophy</a:t>
            </a:r>
            <a:r>
              <a:rPr lang="th-TH" sz="2000" dirty="0">
                <a:solidFill>
                  <a:schemeClr val="bg1"/>
                </a:solidFill>
                <a:latin typeface="Tahoma" pitchFamily="34" charset="0"/>
                <a:cs typeface="Tahoma" pitchFamily="34" charset="0"/>
              </a:rPr>
              <a:t>/ </a:t>
            </a:r>
            <a:r>
              <a:rPr lang="en-US" sz="2000" dirty="0">
                <a:solidFill>
                  <a:schemeClr val="bg1"/>
                </a:solidFill>
                <a:latin typeface="Tahoma" pitchFamily="34" charset="0"/>
                <a:cs typeface="Tahoma" pitchFamily="34" charset="0"/>
              </a:rPr>
              <a:t>Geographical development</a:t>
            </a:r>
            <a:r>
              <a:rPr lang="th-TH" sz="2000" dirty="0">
                <a:solidFill>
                  <a:schemeClr val="bg1"/>
                </a:solidFill>
                <a:latin typeface="Tahoma" pitchFamily="34" charset="0"/>
                <a:cs typeface="Tahoma" pitchFamily="34" charset="0"/>
              </a:rPr>
              <a:t>/</a:t>
            </a:r>
            <a:r>
              <a:rPr lang="en-US" sz="2000" dirty="0">
                <a:solidFill>
                  <a:schemeClr val="bg1"/>
                </a:solidFill>
                <a:latin typeface="Tahoma" pitchFamily="34" charset="0"/>
                <a:cs typeface="Tahoma" pitchFamily="34" charset="0"/>
              </a:rPr>
              <a:t>Knowledge and information</a:t>
            </a:r>
            <a:r>
              <a:rPr lang="th-TH" sz="2000" dirty="0">
                <a:solidFill>
                  <a:schemeClr val="bg1"/>
                </a:solidFill>
                <a:latin typeface="Tahoma" pitchFamily="34" charset="0"/>
                <a:cs typeface="Tahoma" pitchFamily="34" charset="0"/>
              </a:rPr>
              <a:t>/</a:t>
            </a:r>
          </a:p>
          <a:p>
            <a:pPr marL="457200" indent="-457200" algn="ctr">
              <a:lnSpc>
                <a:spcPct val="80000"/>
              </a:lnSpc>
              <a:spcBef>
                <a:spcPts val="600"/>
              </a:spcBef>
              <a:buClr>
                <a:schemeClr val="accent1"/>
              </a:buClr>
              <a:buSzPct val="80000"/>
              <a:buFont typeface="Wingdings" pitchFamily="2" charset="2"/>
              <a:buNone/>
              <a:defRPr/>
            </a:pPr>
            <a:r>
              <a:rPr lang="en-US" sz="2000" dirty="0">
                <a:solidFill>
                  <a:schemeClr val="bg1"/>
                </a:solidFill>
                <a:latin typeface="Tahoma" pitchFamily="34" charset="0"/>
                <a:cs typeface="Tahoma" pitchFamily="34" charset="0"/>
              </a:rPr>
              <a:t>Community participatory</a:t>
            </a:r>
            <a:r>
              <a:rPr lang="th-TH" sz="2000" dirty="0">
                <a:solidFill>
                  <a:schemeClr val="bg1"/>
                </a:solidFill>
                <a:latin typeface="Tahoma" pitchFamily="34" charset="0"/>
                <a:cs typeface="Tahoma" pitchFamily="34" charset="0"/>
              </a:rPr>
              <a:t>/</a:t>
            </a:r>
            <a:r>
              <a:rPr lang="en-US" sz="2000" dirty="0">
                <a:solidFill>
                  <a:schemeClr val="bg1"/>
                </a:solidFill>
                <a:latin typeface="Tahoma" pitchFamily="34" charset="0"/>
                <a:cs typeface="Tahoma" pitchFamily="34" charset="0"/>
              </a:rPr>
              <a:t>Integrated working between multi-</a:t>
            </a:r>
            <a:r>
              <a:rPr lang="en-US" sz="2000" dirty="0" err="1">
                <a:solidFill>
                  <a:schemeClr val="bg1"/>
                </a:solidFill>
                <a:latin typeface="Tahoma" pitchFamily="34" charset="0"/>
                <a:cs typeface="Tahoma" pitchFamily="34" charset="0"/>
              </a:rPr>
              <a:t>organisations</a:t>
            </a:r>
            <a:r>
              <a:rPr lang="en-US" sz="2000" dirty="0">
                <a:solidFill>
                  <a:schemeClr val="bg1"/>
                </a:solidFill>
                <a:latin typeface="Tahoma" pitchFamily="34" charset="0"/>
                <a:cs typeface="Tahoma" pitchFamily="34" charset="0"/>
              </a:rPr>
              <a:t>  </a:t>
            </a:r>
            <a:endParaRPr lang="th-TH" sz="2000" dirty="0">
              <a:solidFill>
                <a:schemeClr val="bg1"/>
              </a:solidFill>
              <a:latin typeface="Tahoma" pitchFamily="34" charset="0"/>
              <a:cs typeface="Tahoma" pitchFamily="34" charset="0"/>
            </a:endParaRPr>
          </a:p>
        </p:txBody>
      </p:sp>
      <p:sp>
        <p:nvSpPr>
          <p:cNvPr id="22538" name="TextBox 4"/>
          <p:cNvSpPr txBox="1">
            <a:spLocks noChangeArrowheads="1"/>
          </p:cNvSpPr>
          <p:nvPr/>
        </p:nvSpPr>
        <p:spPr bwMode="auto">
          <a:xfrm>
            <a:off x="2735263" y="871505"/>
            <a:ext cx="6911975"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100000"/>
              </a:lnSpc>
              <a:spcBef>
                <a:spcPct val="0"/>
              </a:spcBef>
              <a:buFontTx/>
              <a:buNone/>
            </a:pPr>
            <a:endParaRPr lang="th-TH" altLang="en-US" sz="1100" dirty="0">
              <a:solidFill>
                <a:srgbClr val="C00000"/>
              </a:solidFill>
              <a:latin typeface="Tahoma" panose="020B0604030504040204" pitchFamily="34" charset="0"/>
              <a:cs typeface="Tahoma" panose="020B0604030504040204" pitchFamily="34" charset="0"/>
            </a:endParaRPr>
          </a:p>
          <a:p>
            <a:pPr algn="ctr">
              <a:lnSpc>
                <a:spcPct val="100000"/>
              </a:lnSpc>
              <a:spcBef>
                <a:spcPct val="0"/>
              </a:spcBef>
              <a:buFontTx/>
              <a:buNone/>
            </a:pPr>
            <a:r>
              <a:rPr lang="en-US" altLang="en-US" sz="1800" dirty="0">
                <a:solidFill>
                  <a:srgbClr val="C00000"/>
                </a:solidFill>
                <a:latin typeface="Tahoma" panose="020B0604030504040204" pitchFamily="34" charset="0"/>
                <a:cs typeface="Tahoma" panose="020B0604030504040204" pitchFamily="34" charset="0"/>
              </a:rPr>
              <a:t>Communities have been strengthened.</a:t>
            </a:r>
          </a:p>
          <a:p>
            <a:pPr algn="ctr">
              <a:lnSpc>
                <a:spcPct val="100000"/>
              </a:lnSpc>
              <a:spcBef>
                <a:spcPct val="0"/>
              </a:spcBef>
              <a:buFontTx/>
              <a:buNone/>
            </a:pPr>
            <a:r>
              <a:rPr lang="en-US" altLang="en-US" sz="1800" dirty="0">
                <a:solidFill>
                  <a:srgbClr val="C00000"/>
                </a:solidFill>
                <a:latin typeface="Tahoma" panose="020B0604030504040204" pitchFamily="34" charset="0"/>
                <a:cs typeface="Tahoma" panose="020B0604030504040204" pitchFamily="34" charset="0"/>
              </a:rPr>
              <a:t>Natural Resources have been conserved and restored.</a:t>
            </a:r>
          </a:p>
          <a:p>
            <a:pPr algn="ctr">
              <a:lnSpc>
                <a:spcPct val="100000"/>
              </a:lnSpc>
              <a:spcBef>
                <a:spcPct val="0"/>
              </a:spcBef>
              <a:buFontTx/>
              <a:buNone/>
            </a:pPr>
            <a:endParaRPr lang="th-TH" altLang="en-US" sz="1800" dirty="0">
              <a:solidFill>
                <a:srgbClr val="C00000"/>
              </a:solidFill>
              <a:latin typeface="Tahoma" panose="020B0604030504040204" pitchFamily="34" charset="0"/>
              <a:cs typeface="Tahoma" panose="020B0604030504040204" pitchFamily="34" charset="0"/>
            </a:endParaRPr>
          </a:p>
        </p:txBody>
      </p:sp>
      <p:grpSp>
        <p:nvGrpSpPr>
          <p:cNvPr id="22539" name="Group 48"/>
          <p:cNvGrpSpPr>
            <a:grpSpLocks/>
          </p:cNvGrpSpPr>
          <p:nvPr/>
        </p:nvGrpSpPr>
        <p:grpSpPr bwMode="auto">
          <a:xfrm>
            <a:off x="1798638" y="2801756"/>
            <a:ext cx="1484312" cy="865188"/>
            <a:chOff x="1348892" y="2564482"/>
            <a:chExt cx="1113321" cy="863824"/>
          </a:xfrm>
        </p:grpSpPr>
        <p:pic>
          <p:nvPicPr>
            <p:cNvPr id="22622" name="Picture 10" descr="10714657_10201872030562897_822640232_n.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2713" y="2564482"/>
              <a:ext cx="10795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23" name="Rectangle 3"/>
            <p:cNvSpPr txBox="1">
              <a:spLocks noChangeArrowheads="1"/>
            </p:cNvSpPr>
            <p:nvPr/>
          </p:nvSpPr>
          <p:spPr bwMode="auto">
            <a:xfrm>
              <a:off x="1348892" y="3140968"/>
              <a:ext cx="10795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80000"/>
                </a:lnSpc>
                <a:spcBef>
                  <a:spcPts val="600"/>
                </a:spcBef>
                <a:buClr>
                  <a:schemeClr val="accent1"/>
                </a:buClr>
                <a:buSzPct val="80000"/>
                <a:buFont typeface="Wingdings" panose="05000000000000000000" pitchFamily="2" charset="2"/>
                <a:buNone/>
              </a:pPr>
              <a:r>
                <a:rPr lang="th-TH" sz="700" dirty="0">
                  <a:solidFill>
                    <a:schemeClr val="bg1"/>
                  </a:solidFill>
                  <a:latin typeface="Tahoma" panose="020B0604030504040204" pitchFamily="34" charset="0"/>
                  <a:cs typeface="Tahoma" panose="020B0604030504040204" pitchFamily="34" charset="0"/>
                </a:rPr>
                <a:t> </a:t>
              </a:r>
              <a:r>
                <a:rPr lang="en-US" sz="800" dirty="0">
                  <a:solidFill>
                    <a:schemeClr val="bg1"/>
                  </a:solidFill>
                  <a:latin typeface="Tahoma" panose="020B0604030504040204" pitchFamily="34" charset="0"/>
                  <a:cs typeface="Tahoma" panose="020B0604030504040204" pitchFamily="34" charset="0"/>
                </a:rPr>
                <a:t>Vocational supports</a:t>
              </a:r>
              <a:endParaRPr lang="th-TH" sz="900" dirty="0">
                <a:solidFill>
                  <a:schemeClr val="bg1"/>
                </a:solidFill>
                <a:latin typeface="Tahoma" panose="020B0604030504040204" pitchFamily="34" charset="0"/>
                <a:cs typeface="Tahoma" panose="020B0604030504040204" pitchFamily="34" charset="0"/>
              </a:endParaRPr>
            </a:p>
          </p:txBody>
        </p:sp>
      </p:grpSp>
      <p:grpSp>
        <p:nvGrpSpPr>
          <p:cNvPr id="22540" name="Group 50"/>
          <p:cNvGrpSpPr>
            <a:grpSpLocks/>
          </p:cNvGrpSpPr>
          <p:nvPr/>
        </p:nvGrpSpPr>
        <p:grpSpPr bwMode="auto">
          <a:xfrm>
            <a:off x="1833563" y="3593919"/>
            <a:ext cx="1574800" cy="847725"/>
            <a:chOff x="1374770" y="3356645"/>
            <a:chExt cx="1181006" cy="847191"/>
          </a:xfrm>
        </p:grpSpPr>
        <p:pic>
          <p:nvPicPr>
            <p:cNvPr id="2262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82713" y="3356645"/>
              <a:ext cx="10795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21" name="Rectangle 3"/>
            <p:cNvSpPr txBox="1">
              <a:spLocks noChangeArrowheads="1"/>
            </p:cNvSpPr>
            <p:nvPr/>
          </p:nvSpPr>
          <p:spPr bwMode="auto">
            <a:xfrm>
              <a:off x="1374770" y="3916498"/>
              <a:ext cx="1181006"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80000"/>
                </a:lnSpc>
                <a:spcBef>
                  <a:spcPts val="600"/>
                </a:spcBef>
                <a:buClr>
                  <a:schemeClr val="accent1"/>
                </a:buClr>
                <a:buSzPct val="80000"/>
                <a:buFont typeface="Wingdings" panose="05000000000000000000" pitchFamily="2" charset="2"/>
                <a:buNone/>
              </a:pPr>
              <a:r>
                <a:rPr lang="en-US" sz="800" dirty="0">
                  <a:solidFill>
                    <a:schemeClr val="bg1"/>
                  </a:solidFill>
                  <a:latin typeface="Tahoma" panose="020B0604030504040204" pitchFamily="34" charset="0"/>
                  <a:cs typeface="Tahoma" panose="020B0604030504040204" pitchFamily="34" charset="0"/>
                </a:rPr>
                <a:t>Post-harvest management</a:t>
              </a:r>
              <a:endParaRPr lang="th-TH" sz="1000" dirty="0">
                <a:solidFill>
                  <a:schemeClr val="bg1"/>
                </a:solidFill>
                <a:latin typeface="Tahoma" panose="020B0604030504040204" pitchFamily="34" charset="0"/>
                <a:cs typeface="Tahoma" panose="020B0604030504040204" pitchFamily="34" charset="0"/>
              </a:endParaRPr>
            </a:p>
          </p:txBody>
        </p:sp>
      </p:grpSp>
      <p:grpSp>
        <p:nvGrpSpPr>
          <p:cNvPr id="22541" name="Group 52"/>
          <p:cNvGrpSpPr>
            <a:grpSpLocks/>
          </p:cNvGrpSpPr>
          <p:nvPr/>
        </p:nvGrpSpPr>
        <p:grpSpPr bwMode="auto">
          <a:xfrm>
            <a:off x="261938" y="4365444"/>
            <a:ext cx="1535112" cy="814387"/>
            <a:chOff x="196764" y="4128170"/>
            <a:chExt cx="1150937" cy="812998"/>
          </a:xfrm>
        </p:grpSpPr>
        <p:pic>
          <p:nvPicPr>
            <p:cNvPr id="22618" name="Picture 14" descr="20140705_154319.jpg"/>
            <p:cNvPicPr>
              <a:picLocks noChangeAspect="1"/>
            </p:cNvPicPr>
            <p:nvPr/>
          </p:nvPicPr>
          <p:blipFill>
            <a:blip r:embed="rId6" cstate="print">
              <a:extLst>
                <a:ext uri="{28A0092B-C50C-407E-A947-70E740481C1C}">
                  <a14:useLocalDpi xmlns:a14="http://schemas.microsoft.com/office/drawing/2010/main" val="0"/>
                </a:ext>
              </a:extLst>
            </a:blip>
            <a:srcRect l="6381" t="32857" r="16196"/>
            <a:stretch>
              <a:fillRect/>
            </a:stretch>
          </p:blipFill>
          <p:spPr bwMode="auto">
            <a:xfrm>
              <a:off x="230188" y="4128170"/>
              <a:ext cx="10795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19" name="Rectangle 3"/>
            <p:cNvSpPr txBox="1">
              <a:spLocks noChangeArrowheads="1"/>
            </p:cNvSpPr>
            <p:nvPr/>
          </p:nvSpPr>
          <p:spPr bwMode="auto">
            <a:xfrm>
              <a:off x="196764" y="4652243"/>
              <a:ext cx="1150937"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80000"/>
                </a:lnSpc>
                <a:spcBef>
                  <a:spcPts val="600"/>
                </a:spcBef>
                <a:buClr>
                  <a:schemeClr val="accent1"/>
                </a:buClr>
                <a:buSzPct val="80000"/>
                <a:buFont typeface="Wingdings" panose="05000000000000000000" pitchFamily="2" charset="2"/>
                <a:buNone/>
              </a:pPr>
              <a:r>
                <a:rPr lang="en-US" sz="800" dirty="0">
                  <a:solidFill>
                    <a:schemeClr val="bg1"/>
                  </a:solidFill>
                  <a:latin typeface="Tahoma" panose="020B0604030504040204" pitchFamily="34" charset="0"/>
                  <a:cs typeface="Tahoma" panose="020B0604030504040204" pitchFamily="34" charset="0"/>
                </a:rPr>
                <a:t>Ecological farming practices</a:t>
              </a:r>
              <a:endParaRPr lang="th-TH" sz="1000" dirty="0">
                <a:solidFill>
                  <a:schemeClr val="bg1"/>
                </a:solidFill>
                <a:latin typeface="Tahoma" panose="020B0604030504040204" pitchFamily="34" charset="0"/>
                <a:cs typeface="Tahoma" panose="020B0604030504040204" pitchFamily="34" charset="0"/>
              </a:endParaRPr>
            </a:p>
          </p:txBody>
        </p:sp>
      </p:grpSp>
      <p:grpSp>
        <p:nvGrpSpPr>
          <p:cNvPr id="22542" name="Group 51"/>
          <p:cNvGrpSpPr>
            <a:grpSpLocks/>
          </p:cNvGrpSpPr>
          <p:nvPr/>
        </p:nvGrpSpPr>
        <p:grpSpPr bwMode="auto">
          <a:xfrm>
            <a:off x="1776413" y="4386081"/>
            <a:ext cx="1533525" cy="793750"/>
            <a:chOff x="1331640" y="4148807"/>
            <a:chExt cx="1150937" cy="792361"/>
          </a:xfrm>
        </p:grpSpPr>
        <p:pic>
          <p:nvPicPr>
            <p:cNvPr id="22616" name="Picture 9" descr="P1600353.JPG"/>
            <p:cNvPicPr>
              <a:picLocks noChangeAspect="1"/>
            </p:cNvPicPr>
            <p:nvPr/>
          </p:nvPicPr>
          <p:blipFill>
            <a:blip r:embed="rId7" cstate="print">
              <a:extLst>
                <a:ext uri="{28A0092B-C50C-407E-A947-70E740481C1C}">
                  <a14:useLocalDpi xmlns:a14="http://schemas.microsoft.com/office/drawing/2010/main" val="0"/>
                </a:ext>
              </a:extLst>
            </a:blip>
            <a:srcRect l="9375" r="5479" b="4919"/>
            <a:stretch>
              <a:fillRect/>
            </a:stretch>
          </p:blipFill>
          <p:spPr bwMode="auto">
            <a:xfrm>
              <a:off x="1382713" y="4148807"/>
              <a:ext cx="10795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17" name="Rectangle 3"/>
            <p:cNvSpPr txBox="1">
              <a:spLocks noChangeArrowheads="1"/>
            </p:cNvSpPr>
            <p:nvPr/>
          </p:nvSpPr>
          <p:spPr bwMode="auto">
            <a:xfrm>
              <a:off x="1331640" y="4652243"/>
              <a:ext cx="1150937"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80000"/>
                </a:lnSpc>
                <a:spcBef>
                  <a:spcPts val="600"/>
                </a:spcBef>
                <a:buClr>
                  <a:schemeClr val="accent1"/>
                </a:buClr>
                <a:buSzPct val="80000"/>
                <a:buFont typeface="Wingdings" panose="05000000000000000000" pitchFamily="2" charset="2"/>
                <a:buNone/>
              </a:pPr>
              <a:r>
                <a:rPr lang="en-US" sz="800" dirty="0">
                  <a:solidFill>
                    <a:schemeClr val="bg1"/>
                  </a:solidFill>
                  <a:latin typeface="Tahoma" panose="020B0604030504040204" pitchFamily="34" charset="0"/>
                  <a:cs typeface="Tahoma" panose="020B0604030504040204" pitchFamily="34" charset="0"/>
                </a:rPr>
                <a:t>Non-vocational training</a:t>
              </a:r>
              <a:endParaRPr lang="th-TH" sz="1000" dirty="0">
                <a:solidFill>
                  <a:schemeClr val="bg1"/>
                </a:solidFill>
                <a:latin typeface="Tahoma" panose="020B0604030504040204" pitchFamily="34" charset="0"/>
                <a:cs typeface="Tahoma" panose="020B0604030504040204" pitchFamily="34" charset="0"/>
              </a:endParaRPr>
            </a:p>
          </p:txBody>
        </p:sp>
      </p:grpSp>
      <p:grpSp>
        <p:nvGrpSpPr>
          <p:cNvPr id="22543" name="Group 53"/>
          <p:cNvGrpSpPr>
            <a:grpSpLocks/>
          </p:cNvGrpSpPr>
          <p:nvPr/>
        </p:nvGrpSpPr>
        <p:grpSpPr bwMode="auto">
          <a:xfrm>
            <a:off x="239713" y="5105219"/>
            <a:ext cx="1533525" cy="846137"/>
            <a:chOff x="179512" y="4867945"/>
            <a:chExt cx="1150937" cy="846150"/>
          </a:xfrm>
        </p:grpSpPr>
        <p:pic>
          <p:nvPicPr>
            <p:cNvPr id="22614" name="Picture 5" descr="P:\สำนักพัฒนา\โครงการลดการใช้สารเคมี\ปี 58\อบรมวิเคราะห์สารพิษ\11-15 พ.ค. 58\20150514_10202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0188" y="4867945"/>
              <a:ext cx="10477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15" name="Rectangle 3"/>
            <p:cNvSpPr txBox="1">
              <a:spLocks noChangeArrowheads="1"/>
            </p:cNvSpPr>
            <p:nvPr/>
          </p:nvSpPr>
          <p:spPr bwMode="auto">
            <a:xfrm>
              <a:off x="179512" y="5425170"/>
              <a:ext cx="1150937"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80000"/>
                </a:lnSpc>
                <a:spcBef>
                  <a:spcPts val="600"/>
                </a:spcBef>
                <a:buClr>
                  <a:schemeClr val="accent1"/>
                </a:buClr>
                <a:buSzPct val="80000"/>
                <a:buFont typeface="Wingdings" panose="05000000000000000000" pitchFamily="2" charset="2"/>
                <a:buNone/>
              </a:pPr>
              <a:r>
                <a:rPr lang="en-US" sz="800" dirty="0">
                  <a:solidFill>
                    <a:srgbClr val="FF0000"/>
                  </a:solidFill>
                  <a:latin typeface="Tahoma" panose="020B0604030504040204" pitchFamily="34" charset="0"/>
                  <a:cs typeface="Tahoma" panose="020B0604030504040204" pitchFamily="34" charset="0"/>
                </a:rPr>
                <a:t>Food Safety Standards</a:t>
              </a:r>
              <a:endParaRPr lang="th-TH" sz="900" dirty="0">
                <a:solidFill>
                  <a:srgbClr val="FF0000"/>
                </a:solidFill>
                <a:latin typeface="Tahoma" panose="020B0604030504040204" pitchFamily="34" charset="0"/>
                <a:cs typeface="Tahoma" panose="020B0604030504040204" pitchFamily="34" charset="0"/>
              </a:endParaRPr>
            </a:p>
          </p:txBody>
        </p:sp>
      </p:grpSp>
      <p:grpSp>
        <p:nvGrpSpPr>
          <p:cNvPr id="22544" name="Group 56"/>
          <p:cNvGrpSpPr>
            <a:grpSpLocks/>
          </p:cNvGrpSpPr>
          <p:nvPr/>
        </p:nvGrpSpPr>
        <p:grpSpPr bwMode="auto">
          <a:xfrm>
            <a:off x="1778000" y="5105219"/>
            <a:ext cx="1535113" cy="839787"/>
            <a:chOff x="1332831" y="4867945"/>
            <a:chExt cx="1150937" cy="839433"/>
          </a:xfrm>
        </p:grpSpPr>
        <p:pic>
          <p:nvPicPr>
            <p:cNvPr id="32" name="รูปภาพ 4" descr="DSC02686.JPG"/>
            <p:cNvPicPr>
              <a:picLocks noChangeAspect="1"/>
            </p:cNvPicPr>
            <p:nvPr/>
          </p:nvPicPr>
          <p:blipFill>
            <a:blip r:embed="rId9" cstate="print"/>
            <a:srcRect/>
            <a:stretch>
              <a:fillRect/>
            </a:stretch>
          </p:blipFill>
          <p:spPr bwMode="auto">
            <a:xfrm>
              <a:off x="1381630" y="4867945"/>
              <a:ext cx="1079522" cy="739463"/>
            </a:xfrm>
            <a:prstGeom prst="rect">
              <a:avLst/>
            </a:prstGeom>
            <a:ln>
              <a:noFill/>
            </a:ln>
            <a:effectLst>
              <a:outerShdw blurRad="292100" dist="139700" dir="2700000" algn="tl" rotWithShape="0">
                <a:srgbClr val="333333">
                  <a:alpha val="65000"/>
                </a:srgbClr>
              </a:outerShdw>
            </a:effectLst>
          </p:spPr>
        </p:pic>
        <p:sp>
          <p:nvSpPr>
            <p:cNvPr id="22613" name="Rectangle 3"/>
            <p:cNvSpPr txBox="1">
              <a:spLocks noChangeArrowheads="1"/>
            </p:cNvSpPr>
            <p:nvPr/>
          </p:nvSpPr>
          <p:spPr bwMode="auto">
            <a:xfrm>
              <a:off x="1332831" y="5418453"/>
              <a:ext cx="1150937"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80000"/>
                </a:lnSpc>
                <a:spcBef>
                  <a:spcPts val="600"/>
                </a:spcBef>
                <a:buClr>
                  <a:schemeClr val="accent1"/>
                </a:buClr>
                <a:buSzPct val="80000"/>
                <a:buFont typeface="Wingdings" panose="05000000000000000000" pitchFamily="2" charset="2"/>
                <a:buNone/>
              </a:pPr>
              <a:r>
                <a:rPr lang="en-US" sz="800" dirty="0">
                  <a:solidFill>
                    <a:schemeClr val="bg1"/>
                  </a:solidFill>
                  <a:latin typeface="Tahoma" panose="020B0604030504040204" pitchFamily="34" charset="0"/>
                  <a:cs typeface="Tahoma" panose="020B0604030504040204" pitchFamily="34" charset="0"/>
                </a:rPr>
                <a:t>Livestock</a:t>
              </a:r>
              <a:endParaRPr lang="th-TH" sz="1000" dirty="0">
                <a:solidFill>
                  <a:schemeClr val="bg1"/>
                </a:solidFill>
                <a:latin typeface="Tahoma" panose="020B0604030504040204" pitchFamily="34" charset="0"/>
                <a:cs typeface="Tahoma" panose="020B0604030504040204" pitchFamily="34" charset="0"/>
              </a:endParaRPr>
            </a:p>
          </p:txBody>
        </p:sp>
      </p:grpSp>
      <p:grpSp>
        <p:nvGrpSpPr>
          <p:cNvPr id="22545" name="Group 64"/>
          <p:cNvGrpSpPr>
            <a:grpSpLocks/>
          </p:cNvGrpSpPr>
          <p:nvPr/>
        </p:nvGrpSpPr>
        <p:grpSpPr bwMode="auto">
          <a:xfrm>
            <a:off x="3379788" y="2801756"/>
            <a:ext cx="1371600" cy="720725"/>
            <a:chOff x="2535238" y="2564482"/>
            <a:chExt cx="1028650" cy="720502"/>
          </a:xfrm>
        </p:grpSpPr>
        <p:pic>
          <p:nvPicPr>
            <p:cNvPr id="22610" name="Picture 50" descr="1911117_707582745930800_973017765_o.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35238" y="2564482"/>
              <a:ext cx="1004887"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11" name="Rectangle 3"/>
            <p:cNvSpPr txBox="1">
              <a:spLocks noChangeArrowheads="1"/>
            </p:cNvSpPr>
            <p:nvPr/>
          </p:nvSpPr>
          <p:spPr bwMode="auto">
            <a:xfrm>
              <a:off x="2555775" y="3068960"/>
              <a:ext cx="1008113"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80000"/>
                </a:lnSpc>
                <a:spcBef>
                  <a:spcPts val="600"/>
                </a:spcBef>
                <a:buClr>
                  <a:schemeClr val="accent1"/>
                </a:buClr>
                <a:buSzPct val="80000"/>
                <a:buFont typeface="Wingdings" panose="05000000000000000000" pitchFamily="2" charset="2"/>
                <a:buNone/>
              </a:pPr>
              <a:r>
                <a:rPr lang="en-US" sz="800" dirty="0">
                  <a:solidFill>
                    <a:schemeClr val="bg1"/>
                  </a:solidFill>
                  <a:latin typeface="Tahoma" panose="020B0604030504040204" pitchFamily="34" charset="0"/>
                  <a:cs typeface="Tahoma" panose="020B0604030504040204" pitchFamily="34" charset="0"/>
                </a:rPr>
                <a:t>Participatory</a:t>
              </a:r>
              <a:endParaRPr lang="th-TH" sz="1000" dirty="0">
                <a:solidFill>
                  <a:schemeClr val="bg1"/>
                </a:solidFill>
                <a:latin typeface="Tahoma" panose="020B0604030504040204" pitchFamily="34" charset="0"/>
                <a:cs typeface="Tahoma" panose="020B0604030504040204" pitchFamily="34" charset="0"/>
              </a:endParaRPr>
            </a:p>
          </p:txBody>
        </p:sp>
      </p:grpSp>
      <p:grpSp>
        <p:nvGrpSpPr>
          <p:cNvPr id="22546" name="Group 65"/>
          <p:cNvGrpSpPr>
            <a:grpSpLocks/>
          </p:cNvGrpSpPr>
          <p:nvPr/>
        </p:nvGrpSpPr>
        <p:grpSpPr bwMode="auto">
          <a:xfrm>
            <a:off x="4819650" y="2801756"/>
            <a:ext cx="1371600" cy="703263"/>
            <a:chOff x="3614738" y="2564482"/>
            <a:chExt cx="1029270" cy="703250"/>
          </a:xfrm>
        </p:grpSpPr>
        <p:pic>
          <p:nvPicPr>
            <p:cNvPr id="22608" name="Picture 2" descr="DSCF5876"/>
            <p:cNvPicPr>
              <a:picLocks noChangeAspect="1" noChangeArrowheads="1"/>
            </p:cNvPicPr>
            <p:nvPr/>
          </p:nvPicPr>
          <p:blipFill>
            <a:blip r:embed="rId11" cstate="print">
              <a:extLst>
                <a:ext uri="{28A0092B-C50C-407E-A947-70E740481C1C}">
                  <a14:useLocalDpi xmlns:a14="http://schemas.microsoft.com/office/drawing/2010/main" val="0"/>
                </a:ext>
              </a:extLst>
            </a:blip>
            <a:srcRect t="12617"/>
            <a:stretch>
              <a:fillRect/>
            </a:stretch>
          </p:blipFill>
          <p:spPr bwMode="auto">
            <a:xfrm>
              <a:off x="3614738" y="2564482"/>
              <a:ext cx="1008062"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09" name="Rectangle 3"/>
            <p:cNvSpPr txBox="1">
              <a:spLocks noChangeArrowheads="1"/>
            </p:cNvSpPr>
            <p:nvPr/>
          </p:nvSpPr>
          <p:spPr bwMode="auto">
            <a:xfrm>
              <a:off x="3635895" y="3051708"/>
              <a:ext cx="1008113"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80000"/>
                </a:lnSpc>
                <a:spcBef>
                  <a:spcPts val="600"/>
                </a:spcBef>
                <a:buClr>
                  <a:schemeClr val="accent1"/>
                </a:buClr>
                <a:buSzPct val="80000"/>
                <a:buFont typeface="Wingdings" panose="05000000000000000000" pitchFamily="2" charset="2"/>
                <a:buNone/>
              </a:pPr>
              <a:r>
                <a:rPr lang="en-US" sz="800" dirty="0">
                  <a:solidFill>
                    <a:schemeClr val="bg1"/>
                  </a:solidFill>
                  <a:latin typeface="Tahoma" panose="020B0604030504040204" pitchFamily="34" charset="0"/>
                  <a:cs typeface="Tahoma" panose="020B0604030504040204" pitchFamily="34" charset="0"/>
                </a:rPr>
                <a:t>Community Plan</a:t>
              </a:r>
              <a:endParaRPr lang="th-TH" sz="1000" dirty="0">
                <a:solidFill>
                  <a:schemeClr val="bg1"/>
                </a:solidFill>
                <a:latin typeface="Tahoma" panose="020B0604030504040204" pitchFamily="34" charset="0"/>
                <a:cs typeface="Tahoma" panose="020B0604030504040204" pitchFamily="34" charset="0"/>
              </a:endParaRPr>
            </a:p>
          </p:txBody>
        </p:sp>
      </p:grpSp>
      <p:pic>
        <p:nvPicPr>
          <p:cNvPr id="22547" name="Picture 12"/>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846638" y="3522481"/>
            <a:ext cx="13525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8" name="Rectangle 3"/>
          <p:cNvSpPr txBox="1">
            <a:spLocks noChangeArrowheads="1"/>
          </p:cNvSpPr>
          <p:nvPr/>
        </p:nvSpPr>
        <p:spPr bwMode="auto">
          <a:xfrm>
            <a:off x="4846638" y="4079694"/>
            <a:ext cx="13446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80000"/>
              </a:lnSpc>
              <a:spcBef>
                <a:spcPts val="600"/>
              </a:spcBef>
              <a:buClr>
                <a:schemeClr val="accent1"/>
              </a:buClr>
              <a:buSzPct val="80000"/>
              <a:buFont typeface="Wingdings" panose="05000000000000000000" pitchFamily="2" charset="2"/>
              <a:buNone/>
            </a:pPr>
            <a:r>
              <a:rPr lang="en-US" sz="800" dirty="0">
                <a:solidFill>
                  <a:srgbClr val="FF0000"/>
                </a:solidFill>
                <a:latin typeface="Tahoma" panose="020B0604030504040204" pitchFamily="34" charset="0"/>
                <a:cs typeface="Tahoma" panose="020B0604030504040204" pitchFamily="34" charset="0"/>
              </a:rPr>
              <a:t>Farmers’ Institute</a:t>
            </a:r>
            <a:endParaRPr lang="th-TH" sz="1000" dirty="0">
              <a:solidFill>
                <a:srgbClr val="FF0000"/>
              </a:solidFill>
              <a:latin typeface="Tahoma" panose="020B0604030504040204" pitchFamily="34" charset="0"/>
              <a:cs typeface="Tahoma" panose="020B0604030504040204" pitchFamily="34" charset="0"/>
            </a:endParaRPr>
          </a:p>
        </p:txBody>
      </p:sp>
      <p:grpSp>
        <p:nvGrpSpPr>
          <p:cNvPr id="22549" name="Group 62"/>
          <p:cNvGrpSpPr>
            <a:grpSpLocks/>
          </p:cNvGrpSpPr>
          <p:nvPr/>
        </p:nvGrpSpPr>
        <p:grpSpPr bwMode="auto">
          <a:xfrm>
            <a:off x="3313113" y="3520894"/>
            <a:ext cx="1438275" cy="793750"/>
            <a:chOff x="2483768" y="3283620"/>
            <a:chExt cx="1080121" cy="793452"/>
          </a:xfrm>
        </p:grpSpPr>
        <p:pic>
          <p:nvPicPr>
            <p:cNvPr id="22606" name="รูปภาพ 17" descr="IMG_5439.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535238" y="3283620"/>
              <a:ext cx="1008062" cy="728662"/>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2607" name="Rectangle 3"/>
            <p:cNvSpPr txBox="1">
              <a:spLocks noChangeArrowheads="1"/>
            </p:cNvSpPr>
            <p:nvPr/>
          </p:nvSpPr>
          <p:spPr bwMode="auto">
            <a:xfrm>
              <a:off x="2483768" y="3861048"/>
              <a:ext cx="1080121"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80000"/>
                </a:lnSpc>
                <a:spcBef>
                  <a:spcPts val="600"/>
                </a:spcBef>
                <a:buClr>
                  <a:schemeClr val="accent1"/>
                </a:buClr>
                <a:buSzPct val="80000"/>
                <a:buFont typeface="Wingdings" panose="05000000000000000000" pitchFamily="2" charset="2"/>
                <a:buNone/>
              </a:pPr>
              <a:r>
                <a:rPr lang="en-US" sz="800" dirty="0">
                  <a:solidFill>
                    <a:schemeClr val="bg1"/>
                  </a:solidFill>
                  <a:latin typeface="Tahoma" panose="020B0604030504040204" pitchFamily="34" charset="0"/>
                  <a:cs typeface="Tahoma" panose="020B0604030504040204" pitchFamily="34" charset="0"/>
                </a:rPr>
                <a:t>Capacity building</a:t>
              </a:r>
              <a:endParaRPr lang="th-TH" sz="1000" dirty="0">
                <a:solidFill>
                  <a:schemeClr val="bg1"/>
                </a:solidFill>
                <a:latin typeface="Tahoma" panose="020B0604030504040204" pitchFamily="34" charset="0"/>
                <a:cs typeface="Tahoma" panose="020B0604030504040204" pitchFamily="34" charset="0"/>
              </a:endParaRPr>
            </a:p>
          </p:txBody>
        </p:sp>
      </p:grpSp>
      <p:grpSp>
        <p:nvGrpSpPr>
          <p:cNvPr id="22550" name="Group 61"/>
          <p:cNvGrpSpPr>
            <a:grpSpLocks/>
          </p:cNvGrpSpPr>
          <p:nvPr/>
        </p:nvGrpSpPr>
        <p:grpSpPr bwMode="auto">
          <a:xfrm>
            <a:off x="3379788" y="4313056"/>
            <a:ext cx="1371600" cy="785813"/>
            <a:chOff x="2535238" y="4075782"/>
            <a:chExt cx="1028651" cy="785427"/>
          </a:xfrm>
        </p:grpSpPr>
        <p:pic>
          <p:nvPicPr>
            <p:cNvPr id="33" name="Picture 32" descr="DSC_0091.JPG"/>
            <p:cNvPicPr>
              <a:picLocks noChangeAspect="1"/>
            </p:cNvPicPr>
            <p:nvPr/>
          </p:nvPicPr>
          <p:blipFill>
            <a:blip r:embed="rId14" cstate="print"/>
            <a:srcRect/>
            <a:stretch>
              <a:fillRect/>
            </a:stretch>
          </p:blipFill>
          <p:spPr bwMode="auto">
            <a:xfrm>
              <a:off x="2535238" y="4075782"/>
              <a:ext cx="1008411" cy="733065"/>
            </a:xfrm>
            <a:prstGeom prst="rect">
              <a:avLst/>
            </a:prstGeom>
            <a:ln>
              <a:noFill/>
            </a:ln>
            <a:effectLst>
              <a:outerShdw blurRad="292100" dist="139700" dir="2700000" algn="tl" rotWithShape="0">
                <a:srgbClr val="333333">
                  <a:alpha val="65000"/>
                </a:srgbClr>
              </a:outerShdw>
            </a:effectLst>
          </p:spPr>
        </p:pic>
        <p:sp>
          <p:nvSpPr>
            <p:cNvPr id="22605" name="Rectangle 3"/>
            <p:cNvSpPr txBox="1">
              <a:spLocks noChangeArrowheads="1"/>
            </p:cNvSpPr>
            <p:nvPr/>
          </p:nvSpPr>
          <p:spPr bwMode="auto">
            <a:xfrm>
              <a:off x="2555776" y="4645185"/>
              <a:ext cx="1008113"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80000"/>
                </a:lnSpc>
                <a:spcBef>
                  <a:spcPts val="600"/>
                </a:spcBef>
                <a:buClr>
                  <a:schemeClr val="accent1"/>
                </a:buClr>
                <a:buSzPct val="80000"/>
                <a:buFont typeface="Wingdings" panose="05000000000000000000" pitchFamily="2" charset="2"/>
                <a:buNone/>
              </a:pPr>
              <a:r>
                <a:rPr lang="en-US" sz="800" dirty="0">
                  <a:solidFill>
                    <a:schemeClr val="bg1"/>
                  </a:solidFill>
                  <a:latin typeface="Tahoma" panose="020B0604030504040204" pitchFamily="34" charset="0"/>
                  <a:cs typeface="Tahoma" panose="020B0604030504040204" pitchFamily="34" charset="0"/>
                </a:rPr>
                <a:t>Local wisdoms</a:t>
              </a:r>
              <a:endParaRPr lang="th-TH" sz="1000" dirty="0">
                <a:solidFill>
                  <a:schemeClr val="bg1"/>
                </a:solidFill>
                <a:latin typeface="Tahoma" panose="020B0604030504040204" pitchFamily="34" charset="0"/>
                <a:cs typeface="Tahoma" panose="020B0604030504040204" pitchFamily="34" charset="0"/>
              </a:endParaRPr>
            </a:p>
          </p:txBody>
        </p:sp>
      </p:grpSp>
      <p:grpSp>
        <p:nvGrpSpPr>
          <p:cNvPr id="22551" name="Group 80"/>
          <p:cNvGrpSpPr>
            <a:grpSpLocks/>
          </p:cNvGrpSpPr>
          <p:nvPr/>
        </p:nvGrpSpPr>
        <p:grpSpPr bwMode="auto">
          <a:xfrm>
            <a:off x="6288088" y="2801756"/>
            <a:ext cx="1363662" cy="714375"/>
            <a:chOff x="4716016" y="2564482"/>
            <a:chExt cx="1022797" cy="713000"/>
          </a:xfrm>
        </p:grpSpPr>
        <p:pic>
          <p:nvPicPr>
            <p:cNvPr id="22602" name="Content Placeholder 6"/>
            <p:cNvPicPr>
              <a:picLocks noChangeAspect="1" noChangeArrowheads="1"/>
            </p:cNvPicPr>
            <p:nvPr/>
          </p:nvPicPr>
          <p:blipFill>
            <a:blip r:embed="rId15" cstate="print">
              <a:extLst>
                <a:ext uri="{28A0092B-C50C-407E-A947-70E740481C1C}">
                  <a14:useLocalDpi xmlns:a14="http://schemas.microsoft.com/office/drawing/2010/main" val="0"/>
                </a:ext>
              </a:extLst>
            </a:blip>
            <a:srcRect b="3767"/>
            <a:stretch>
              <a:fillRect/>
            </a:stretch>
          </p:blipFill>
          <p:spPr bwMode="auto">
            <a:xfrm>
              <a:off x="4730750" y="2564482"/>
              <a:ext cx="1008063"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03" name="Rectangle 3"/>
            <p:cNvSpPr txBox="1">
              <a:spLocks noChangeArrowheads="1"/>
            </p:cNvSpPr>
            <p:nvPr/>
          </p:nvSpPr>
          <p:spPr bwMode="auto">
            <a:xfrm>
              <a:off x="4716016" y="3061458"/>
              <a:ext cx="1008113"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80000"/>
                </a:lnSpc>
                <a:spcBef>
                  <a:spcPts val="600"/>
                </a:spcBef>
                <a:buClr>
                  <a:schemeClr val="accent1"/>
                </a:buClr>
                <a:buSzPct val="80000"/>
                <a:buFont typeface="Wingdings" panose="05000000000000000000" pitchFamily="2" charset="2"/>
                <a:buNone/>
              </a:pPr>
              <a:r>
                <a:rPr lang="en-US" sz="800" dirty="0" err="1">
                  <a:solidFill>
                    <a:schemeClr val="bg1"/>
                  </a:solidFill>
                  <a:latin typeface="Tahoma" panose="020B0604030504040204" pitchFamily="34" charset="0"/>
                  <a:cs typeface="Tahoma" panose="020B0604030504040204" pitchFamily="34" charset="0"/>
                </a:rPr>
                <a:t>Vertiver</a:t>
              </a:r>
              <a:r>
                <a:rPr lang="en-US" sz="800" dirty="0">
                  <a:solidFill>
                    <a:schemeClr val="bg1"/>
                  </a:solidFill>
                  <a:latin typeface="Tahoma" panose="020B0604030504040204" pitchFamily="34" charset="0"/>
                  <a:cs typeface="Tahoma" panose="020B0604030504040204" pitchFamily="34" charset="0"/>
                </a:rPr>
                <a:t> grass</a:t>
              </a:r>
              <a:endParaRPr lang="th-TH" sz="1000" dirty="0">
                <a:solidFill>
                  <a:schemeClr val="bg1"/>
                </a:solidFill>
                <a:latin typeface="Tahoma" panose="020B0604030504040204" pitchFamily="34" charset="0"/>
                <a:cs typeface="Tahoma" panose="020B0604030504040204" pitchFamily="34" charset="0"/>
              </a:endParaRPr>
            </a:p>
          </p:txBody>
        </p:sp>
      </p:grpSp>
      <p:grpSp>
        <p:nvGrpSpPr>
          <p:cNvPr id="22552" name="Group 81"/>
          <p:cNvGrpSpPr>
            <a:grpSpLocks/>
          </p:cNvGrpSpPr>
          <p:nvPr/>
        </p:nvGrpSpPr>
        <p:grpSpPr bwMode="auto">
          <a:xfrm>
            <a:off x="7727950" y="2801756"/>
            <a:ext cx="1344613" cy="720725"/>
            <a:chOff x="5796136" y="2564110"/>
            <a:chExt cx="1008113" cy="720874"/>
          </a:xfrm>
        </p:grpSpPr>
        <p:pic>
          <p:nvPicPr>
            <p:cNvPr id="22600" name="รูปภาพ 6" descr="P1080617.JPG"/>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796136" y="2564110"/>
              <a:ext cx="1008112" cy="66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01" name="Rectangle 3"/>
            <p:cNvSpPr txBox="1">
              <a:spLocks noChangeArrowheads="1"/>
            </p:cNvSpPr>
            <p:nvPr/>
          </p:nvSpPr>
          <p:spPr bwMode="auto">
            <a:xfrm>
              <a:off x="5796136" y="3068960"/>
              <a:ext cx="1008113"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80000"/>
                </a:lnSpc>
                <a:spcBef>
                  <a:spcPts val="600"/>
                </a:spcBef>
                <a:buClr>
                  <a:schemeClr val="accent1"/>
                </a:buClr>
                <a:buSzPct val="80000"/>
                <a:buFont typeface="Wingdings" panose="05000000000000000000" pitchFamily="2" charset="2"/>
                <a:buNone/>
              </a:pPr>
              <a:r>
                <a:rPr lang="en-US" sz="800" dirty="0">
                  <a:solidFill>
                    <a:schemeClr val="bg1"/>
                  </a:solidFill>
                  <a:latin typeface="Tahoma" panose="020B0604030504040204" pitchFamily="34" charset="0"/>
                  <a:cs typeface="Tahoma" panose="020B0604030504040204" pitchFamily="34" charset="0"/>
                </a:rPr>
                <a:t>Community forest</a:t>
              </a:r>
              <a:endParaRPr lang="th-TH" sz="1000" dirty="0">
                <a:solidFill>
                  <a:schemeClr val="bg1"/>
                </a:solidFill>
                <a:latin typeface="Tahoma" panose="020B0604030504040204" pitchFamily="34" charset="0"/>
                <a:cs typeface="Tahoma" panose="020B0604030504040204" pitchFamily="34" charset="0"/>
              </a:endParaRPr>
            </a:p>
          </p:txBody>
        </p:sp>
      </p:grpSp>
      <p:grpSp>
        <p:nvGrpSpPr>
          <p:cNvPr id="22553" name="Group 83"/>
          <p:cNvGrpSpPr>
            <a:grpSpLocks/>
          </p:cNvGrpSpPr>
          <p:nvPr/>
        </p:nvGrpSpPr>
        <p:grpSpPr bwMode="auto">
          <a:xfrm>
            <a:off x="6288088" y="3520894"/>
            <a:ext cx="1363662" cy="769937"/>
            <a:chOff x="4716016" y="3283620"/>
            <a:chExt cx="1022797" cy="769150"/>
          </a:xfrm>
        </p:grpSpPr>
        <p:pic>
          <p:nvPicPr>
            <p:cNvPr id="22598" name="Picture 8" descr="10580288_10201872037123061_1591058072_n.jpg"/>
            <p:cNvPicPr>
              <a:picLocks noChangeAspect="1"/>
            </p:cNvPicPr>
            <p:nvPr/>
          </p:nvPicPr>
          <p:blipFill>
            <a:blip r:embed="rId17" cstate="print">
              <a:extLst>
                <a:ext uri="{28A0092B-C50C-407E-A947-70E740481C1C}">
                  <a14:useLocalDpi xmlns:a14="http://schemas.microsoft.com/office/drawing/2010/main" val="0"/>
                </a:ext>
              </a:extLst>
            </a:blip>
            <a:srcRect t="5716"/>
            <a:stretch>
              <a:fillRect/>
            </a:stretch>
          </p:blipFill>
          <p:spPr bwMode="auto">
            <a:xfrm>
              <a:off x="4730750" y="3283620"/>
              <a:ext cx="1008063"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99" name="Rectangle 3"/>
            <p:cNvSpPr txBox="1">
              <a:spLocks noChangeArrowheads="1"/>
            </p:cNvSpPr>
            <p:nvPr/>
          </p:nvSpPr>
          <p:spPr bwMode="auto">
            <a:xfrm>
              <a:off x="4716016" y="3836746"/>
              <a:ext cx="1008113"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80000"/>
                </a:lnSpc>
                <a:spcBef>
                  <a:spcPts val="600"/>
                </a:spcBef>
                <a:buClr>
                  <a:schemeClr val="accent1"/>
                </a:buClr>
                <a:buSzPct val="80000"/>
                <a:buFont typeface="Wingdings" panose="05000000000000000000" pitchFamily="2" charset="2"/>
                <a:buNone/>
              </a:pPr>
              <a:r>
                <a:rPr lang="en-US" sz="800" dirty="0">
                  <a:latin typeface="Tahoma" panose="020B0604030504040204" pitchFamily="34" charset="0"/>
                  <a:cs typeface="Tahoma" panose="020B0604030504040204" pitchFamily="34" charset="0"/>
                </a:rPr>
                <a:t>Water source restoration</a:t>
              </a:r>
              <a:endParaRPr lang="th-TH" sz="1000" dirty="0">
                <a:latin typeface="Tahoma" panose="020B0604030504040204" pitchFamily="34" charset="0"/>
                <a:cs typeface="Tahoma" panose="020B0604030504040204" pitchFamily="34" charset="0"/>
              </a:endParaRPr>
            </a:p>
          </p:txBody>
        </p:sp>
      </p:grpSp>
      <p:grpSp>
        <p:nvGrpSpPr>
          <p:cNvPr id="22554" name="Group 84"/>
          <p:cNvGrpSpPr>
            <a:grpSpLocks/>
          </p:cNvGrpSpPr>
          <p:nvPr/>
        </p:nvGrpSpPr>
        <p:grpSpPr bwMode="auto">
          <a:xfrm>
            <a:off x="6288088" y="4313056"/>
            <a:ext cx="1376362" cy="673100"/>
            <a:chOff x="4716016" y="4075782"/>
            <a:chExt cx="1032322" cy="673215"/>
          </a:xfrm>
        </p:grpSpPr>
        <p:pic>
          <p:nvPicPr>
            <p:cNvPr id="22596" name="Picture 85" descr="P3210250"/>
            <p:cNvPicPr>
              <a:picLocks noChangeAspect="1" noChangeArrowheads="1"/>
            </p:cNvPicPr>
            <p:nvPr/>
          </p:nvPicPr>
          <p:blipFill>
            <a:blip r:embed="rId18" cstate="print">
              <a:extLst>
                <a:ext uri="{28A0092B-C50C-407E-A947-70E740481C1C}">
                  <a14:useLocalDpi xmlns:a14="http://schemas.microsoft.com/office/drawing/2010/main" val="0"/>
                </a:ext>
              </a:extLst>
            </a:blip>
            <a:srcRect l="3346"/>
            <a:stretch>
              <a:fillRect/>
            </a:stretch>
          </p:blipFill>
          <p:spPr bwMode="auto">
            <a:xfrm>
              <a:off x="4730750" y="4075782"/>
              <a:ext cx="101758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97" name="Rectangle 3"/>
            <p:cNvSpPr txBox="1">
              <a:spLocks noChangeArrowheads="1"/>
            </p:cNvSpPr>
            <p:nvPr/>
          </p:nvSpPr>
          <p:spPr bwMode="auto">
            <a:xfrm>
              <a:off x="4716016" y="4532973"/>
              <a:ext cx="1008113"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80000"/>
                </a:lnSpc>
                <a:spcBef>
                  <a:spcPts val="600"/>
                </a:spcBef>
                <a:buClr>
                  <a:schemeClr val="accent1"/>
                </a:buClr>
                <a:buSzPct val="80000"/>
                <a:buFont typeface="Wingdings" panose="05000000000000000000" pitchFamily="2" charset="2"/>
                <a:buNone/>
              </a:pPr>
              <a:r>
                <a:rPr lang="en-US" sz="800" dirty="0">
                  <a:solidFill>
                    <a:schemeClr val="bg1"/>
                  </a:solidFill>
                  <a:latin typeface="Tahoma" panose="020B0604030504040204" pitchFamily="34" charset="0"/>
                  <a:cs typeface="Tahoma" panose="020B0604030504040204" pitchFamily="34" charset="0"/>
                </a:rPr>
                <a:t>Soil fertility improvement</a:t>
              </a:r>
              <a:endParaRPr lang="th-TH" sz="1000" dirty="0">
                <a:solidFill>
                  <a:schemeClr val="bg1"/>
                </a:solidFill>
                <a:latin typeface="Tahoma" panose="020B0604030504040204" pitchFamily="34" charset="0"/>
                <a:cs typeface="Tahoma" panose="020B0604030504040204" pitchFamily="34" charset="0"/>
              </a:endParaRPr>
            </a:p>
          </p:txBody>
        </p:sp>
      </p:grpSp>
      <p:grpSp>
        <p:nvGrpSpPr>
          <p:cNvPr id="22555" name="Group 86"/>
          <p:cNvGrpSpPr>
            <a:grpSpLocks/>
          </p:cNvGrpSpPr>
          <p:nvPr/>
        </p:nvGrpSpPr>
        <p:grpSpPr bwMode="auto">
          <a:xfrm>
            <a:off x="6288088" y="5033781"/>
            <a:ext cx="1441450" cy="760413"/>
            <a:chOff x="4716463" y="4796359"/>
            <a:chExt cx="1080969" cy="760628"/>
          </a:xfrm>
        </p:grpSpPr>
        <p:pic>
          <p:nvPicPr>
            <p:cNvPr id="22594" name="Picture 40"/>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716463" y="4796359"/>
              <a:ext cx="1080969"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95" name="Rectangle 3"/>
            <p:cNvSpPr txBox="1">
              <a:spLocks noChangeArrowheads="1"/>
            </p:cNvSpPr>
            <p:nvPr/>
          </p:nvSpPr>
          <p:spPr bwMode="auto">
            <a:xfrm>
              <a:off x="4741200" y="5340963"/>
              <a:ext cx="1008113"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80000"/>
                </a:lnSpc>
                <a:spcBef>
                  <a:spcPts val="600"/>
                </a:spcBef>
                <a:buClr>
                  <a:schemeClr val="accent1"/>
                </a:buClr>
                <a:buSzPct val="80000"/>
                <a:buFont typeface="Wingdings" panose="05000000000000000000" pitchFamily="2" charset="2"/>
                <a:buNone/>
              </a:pPr>
              <a:r>
                <a:rPr lang="en-US" sz="700" dirty="0">
                  <a:solidFill>
                    <a:schemeClr val="bg1"/>
                  </a:solidFill>
                  <a:latin typeface="Tahoma" panose="020B0604030504040204" pitchFamily="34" charset="0"/>
                  <a:cs typeface="Tahoma" panose="020B0604030504040204" pitchFamily="34" charset="0"/>
                </a:rPr>
                <a:t>Soil and water conservation</a:t>
              </a:r>
              <a:endParaRPr lang="th-TH" sz="900" dirty="0">
                <a:solidFill>
                  <a:schemeClr val="bg1"/>
                </a:solidFill>
                <a:latin typeface="Tahoma" panose="020B0604030504040204" pitchFamily="34" charset="0"/>
                <a:cs typeface="Tahoma" panose="020B0604030504040204" pitchFamily="34" charset="0"/>
              </a:endParaRPr>
            </a:p>
          </p:txBody>
        </p:sp>
      </p:grpSp>
      <p:grpSp>
        <p:nvGrpSpPr>
          <p:cNvPr id="22556" name="Group 85"/>
          <p:cNvGrpSpPr>
            <a:grpSpLocks/>
          </p:cNvGrpSpPr>
          <p:nvPr/>
        </p:nvGrpSpPr>
        <p:grpSpPr bwMode="auto">
          <a:xfrm>
            <a:off x="7770813" y="4314644"/>
            <a:ext cx="1343025" cy="681037"/>
            <a:chOff x="5827200" y="4076278"/>
            <a:chExt cx="1009301" cy="680670"/>
          </a:xfrm>
        </p:grpSpPr>
        <p:pic>
          <p:nvPicPr>
            <p:cNvPr id="22592" name="Picture 90" descr="G:\รูป ปด ก.พ.57\รูปจากมือถือย้ง\2014-02-22 12.49.12.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827200" y="4076278"/>
              <a:ext cx="1008063" cy="648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93" name="Rectangle 3"/>
            <p:cNvSpPr txBox="1">
              <a:spLocks noChangeArrowheads="1"/>
            </p:cNvSpPr>
            <p:nvPr/>
          </p:nvSpPr>
          <p:spPr bwMode="auto">
            <a:xfrm>
              <a:off x="5828388" y="4540924"/>
              <a:ext cx="1008113"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80000"/>
                </a:lnSpc>
                <a:spcBef>
                  <a:spcPts val="600"/>
                </a:spcBef>
                <a:buClr>
                  <a:schemeClr val="accent1"/>
                </a:buClr>
                <a:buSzPct val="80000"/>
                <a:buFont typeface="Wingdings" panose="05000000000000000000" pitchFamily="2" charset="2"/>
                <a:buNone/>
              </a:pPr>
              <a:r>
                <a:rPr lang="en-US" sz="800" dirty="0">
                  <a:solidFill>
                    <a:schemeClr val="bg1"/>
                  </a:solidFill>
                  <a:latin typeface="Tahoma" panose="020B0604030504040204" pitchFamily="34" charset="0"/>
                  <a:cs typeface="Tahoma" panose="020B0604030504040204" pitchFamily="34" charset="0"/>
                </a:rPr>
                <a:t>Forest conservation</a:t>
              </a:r>
              <a:endParaRPr lang="th-TH" sz="1000" dirty="0">
                <a:solidFill>
                  <a:schemeClr val="bg1"/>
                </a:solidFill>
                <a:latin typeface="Tahoma" panose="020B0604030504040204" pitchFamily="34" charset="0"/>
                <a:cs typeface="Tahoma" panose="020B0604030504040204" pitchFamily="34" charset="0"/>
              </a:endParaRPr>
            </a:p>
          </p:txBody>
        </p:sp>
      </p:grpSp>
      <p:grpSp>
        <p:nvGrpSpPr>
          <p:cNvPr id="22557" name="Group 82"/>
          <p:cNvGrpSpPr>
            <a:grpSpLocks/>
          </p:cNvGrpSpPr>
          <p:nvPr/>
        </p:nvGrpSpPr>
        <p:grpSpPr bwMode="auto">
          <a:xfrm>
            <a:off x="7727950" y="3522481"/>
            <a:ext cx="1344613" cy="744538"/>
            <a:chOff x="5796135" y="3284190"/>
            <a:chExt cx="1008113" cy="744727"/>
          </a:xfrm>
        </p:grpSpPr>
        <p:pic>
          <p:nvPicPr>
            <p:cNvPr id="22590" name="Picture 87" descr="C:\Users\DELL-VOSTRO\Desktop\รูปเดือน เมษายน\2014-04-18 11.00.16.jp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796136" y="3284190"/>
              <a:ext cx="993775"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91" name="Rectangle 3"/>
            <p:cNvSpPr txBox="1">
              <a:spLocks noChangeArrowheads="1"/>
            </p:cNvSpPr>
            <p:nvPr/>
          </p:nvSpPr>
          <p:spPr bwMode="auto">
            <a:xfrm>
              <a:off x="5796135" y="3812893"/>
              <a:ext cx="1008113"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80000"/>
                </a:lnSpc>
                <a:spcBef>
                  <a:spcPts val="600"/>
                </a:spcBef>
                <a:buClr>
                  <a:schemeClr val="accent1"/>
                </a:buClr>
                <a:buSzPct val="80000"/>
                <a:buFont typeface="Wingdings" panose="05000000000000000000" pitchFamily="2" charset="2"/>
                <a:buNone/>
              </a:pPr>
              <a:r>
                <a:rPr lang="en-US" sz="800" dirty="0">
                  <a:solidFill>
                    <a:schemeClr val="bg1"/>
                  </a:solidFill>
                  <a:latin typeface="Tahoma" panose="020B0604030504040204" pitchFamily="34" charset="0"/>
                  <a:cs typeface="Tahoma" panose="020B0604030504040204" pitchFamily="34" charset="0"/>
                </a:rPr>
                <a:t>Check dams</a:t>
              </a:r>
              <a:endParaRPr lang="th-TH" sz="1000" dirty="0">
                <a:solidFill>
                  <a:schemeClr val="bg1"/>
                </a:solidFill>
                <a:latin typeface="Tahoma" panose="020B0604030504040204" pitchFamily="34" charset="0"/>
                <a:cs typeface="Tahoma" panose="020B0604030504040204" pitchFamily="34" charset="0"/>
              </a:endParaRPr>
            </a:p>
          </p:txBody>
        </p:sp>
      </p:grpSp>
      <p:grpSp>
        <p:nvGrpSpPr>
          <p:cNvPr id="22558" name="Group 87"/>
          <p:cNvGrpSpPr>
            <a:grpSpLocks/>
          </p:cNvGrpSpPr>
          <p:nvPr/>
        </p:nvGrpSpPr>
        <p:grpSpPr bwMode="auto">
          <a:xfrm>
            <a:off x="7727950" y="5033781"/>
            <a:ext cx="1473200" cy="760413"/>
            <a:chOff x="5796136" y="4796507"/>
            <a:chExt cx="1103974" cy="760480"/>
          </a:xfrm>
        </p:grpSpPr>
        <p:pic>
          <p:nvPicPr>
            <p:cNvPr id="41" name="Picture 40" descr="ความหลากหลายทางชีวภาพ-2x4 ม._final.jpg"/>
            <p:cNvPicPr>
              <a:picLocks noChangeAspect="1"/>
            </p:cNvPicPr>
            <p:nvPr/>
          </p:nvPicPr>
          <p:blipFill>
            <a:blip r:embed="rId22" cstate="print"/>
            <a:srcRect/>
            <a:stretch>
              <a:fillRect/>
            </a:stretch>
          </p:blipFill>
          <p:spPr bwMode="auto">
            <a:xfrm>
              <a:off x="5840153" y="4796507"/>
              <a:ext cx="1008804" cy="719201"/>
            </a:xfrm>
            <a:prstGeom prst="rect">
              <a:avLst/>
            </a:prstGeom>
            <a:ln>
              <a:noFill/>
            </a:ln>
            <a:effectLst>
              <a:outerShdw blurRad="292100" dist="139700" dir="2700000" algn="tl" rotWithShape="0">
                <a:srgbClr val="333333">
                  <a:alpha val="65000"/>
                </a:srgbClr>
              </a:outerShdw>
            </a:effectLst>
          </p:spPr>
        </p:pic>
        <p:sp>
          <p:nvSpPr>
            <p:cNvPr id="22589" name="Rectangle 3"/>
            <p:cNvSpPr txBox="1">
              <a:spLocks noChangeArrowheads="1"/>
            </p:cNvSpPr>
            <p:nvPr/>
          </p:nvSpPr>
          <p:spPr bwMode="auto">
            <a:xfrm>
              <a:off x="5796136" y="5340963"/>
              <a:ext cx="1103974"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80000"/>
                </a:lnSpc>
                <a:spcBef>
                  <a:spcPts val="600"/>
                </a:spcBef>
                <a:buClr>
                  <a:schemeClr val="accent1"/>
                </a:buClr>
                <a:buSzPct val="80000"/>
                <a:buFont typeface="Wingdings" panose="05000000000000000000" pitchFamily="2" charset="2"/>
                <a:buNone/>
              </a:pPr>
              <a:r>
                <a:rPr lang="en-US" sz="700" dirty="0">
                  <a:solidFill>
                    <a:schemeClr val="bg1"/>
                  </a:solidFill>
                  <a:latin typeface="Tahoma" panose="020B0604030504040204" pitchFamily="34" charset="0"/>
                  <a:cs typeface="Tahoma" panose="020B0604030504040204" pitchFamily="34" charset="0"/>
                </a:rPr>
                <a:t>Biodiversity</a:t>
              </a:r>
              <a:endParaRPr lang="th-TH" sz="900" dirty="0">
                <a:solidFill>
                  <a:schemeClr val="bg1"/>
                </a:solidFill>
                <a:latin typeface="Tahoma" panose="020B0604030504040204" pitchFamily="34" charset="0"/>
                <a:cs typeface="Tahoma" panose="020B0604030504040204" pitchFamily="34" charset="0"/>
              </a:endParaRPr>
            </a:p>
          </p:txBody>
        </p:sp>
      </p:grpSp>
      <p:grpSp>
        <p:nvGrpSpPr>
          <p:cNvPr id="22559" name="Group 88"/>
          <p:cNvGrpSpPr>
            <a:grpSpLocks/>
          </p:cNvGrpSpPr>
          <p:nvPr/>
        </p:nvGrpSpPr>
        <p:grpSpPr bwMode="auto">
          <a:xfrm>
            <a:off x="9167813" y="2801756"/>
            <a:ext cx="1346200" cy="720725"/>
            <a:chOff x="6876255" y="2564482"/>
            <a:chExt cx="1008113" cy="720502"/>
          </a:xfrm>
        </p:grpSpPr>
        <p:pic>
          <p:nvPicPr>
            <p:cNvPr id="22586" name="รูปภาพ 153" descr="คำอธิบาย: P1040987.JPG"/>
            <p:cNvPicPr>
              <a:picLocks noChangeAspect="1" noChangeArrowheads="1"/>
            </p:cNvPicPr>
            <p:nvPr/>
          </p:nvPicPr>
          <p:blipFill>
            <a:blip r:embed="rId23" cstate="print">
              <a:extLst>
                <a:ext uri="{28A0092B-C50C-407E-A947-70E740481C1C}">
                  <a14:useLocalDpi xmlns:a14="http://schemas.microsoft.com/office/drawing/2010/main" val="0"/>
                </a:ext>
              </a:extLst>
            </a:blip>
            <a:srcRect r="7143"/>
            <a:stretch>
              <a:fillRect/>
            </a:stretch>
          </p:blipFill>
          <p:spPr bwMode="auto">
            <a:xfrm>
              <a:off x="6926263" y="2564482"/>
              <a:ext cx="93662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87" name="Rectangle 3"/>
            <p:cNvSpPr txBox="1">
              <a:spLocks noChangeArrowheads="1"/>
            </p:cNvSpPr>
            <p:nvPr/>
          </p:nvSpPr>
          <p:spPr bwMode="auto">
            <a:xfrm>
              <a:off x="6876255" y="3068960"/>
              <a:ext cx="1008113"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80000"/>
                </a:lnSpc>
                <a:spcBef>
                  <a:spcPts val="600"/>
                </a:spcBef>
                <a:buClr>
                  <a:schemeClr val="accent1"/>
                </a:buClr>
                <a:buSzPct val="80000"/>
                <a:buFont typeface="Wingdings" panose="05000000000000000000" pitchFamily="2" charset="2"/>
                <a:buNone/>
              </a:pPr>
              <a:r>
                <a:rPr lang="en-US" sz="800" dirty="0">
                  <a:solidFill>
                    <a:schemeClr val="bg1"/>
                  </a:solidFill>
                  <a:latin typeface="Tahoma" panose="020B0604030504040204" pitchFamily="34" charset="0"/>
                  <a:cs typeface="Tahoma" panose="020B0604030504040204" pitchFamily="34" charset="0"/>
                </a:rPr>
                <a:t>Groundwater</a:t>
              </a:r>
              <a:endParaRPr lang="th-TH" sz="1000" dirty="0">
                <a:solidFill>
                  <a:schemeClr val="bg1"/>
                </a:solidFill>
                <a:latin typeface="Tahoma" panose="020B0604030504040204" pitchFamily="34" charset="0"/>
                <a:cs typeface="Tahoma" panose="020B0604030504040204" pitchFamily="34" charset="0"/>
              </a:endParaRPr>
            </a:p>
          </p:txBody>
        </p:sp>
      </p:grpSp>
      <p:grpSp>
        <p:nvGrpSpPr>
          <p:cNvPr id="22560" name="Group 89"/>
          <p:cNvGrpSpPr>
            <a:grpSpLocks/>
          </p:cNvGrpSpPr>
          <p:nvPr/>
        </p:nvGrpSpPr>
        <p:grpSpPr bwMode="auto">
          <a:xfrm>
            <a:off x="10579100" y="2801756"/>
            <a:ext cx="1373188" cy="720725"/>
            <a:chOff x="7934325" y="2564482"/>
            <a:chExt cx="1030163" cy="720502"/>
          </a:xfrm>
        </p:grpSpPr>
        <p:pic>
          <p:nvPicPr>
            <p:cNvPr id="22584" name="Picture 2" descr="C:\Users\irricm\Desktop\powerpoint13_12_55\หนองเขียว\บ่อฯหนองเขียวแล้วเสร็จ\P1010711.JPG"/>
            <p:cNvPicPr>
              <a:picLocks noChangeAspect="1" noChangeArrowheads="1"/>
            </p:cNvPicPr>
            <p:nvPr/>
          </p:nvPicPr>
          <p:blipFill>
            <a:blip r:embed="rId24" cstate="print">
              <a:extLst>
                <a:ext uri="{28A0092B-C50C-407E-A947-70E740481C1C}">
                  <a14:useLocalDpi xmlns:a14="http://schemas.microsoft.com/office/drawing/2010/main" val="0"/>
                </a:ext>
              </a:extLst>
            </a:blip>
            <a:srcRect t="5569"/>
            <a:stretch>
              <a:fillRect/>
            </a:stretch>
          </p:blipFill>
          <p:spPr bwMode="auto">
            <a:xfrm>
              <a:off x="7934325" y="2564482"/>
              <a:ext cx="100965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85" name="Rectangle 3"/>
            <p:cNvSpPr txBox="1">
              <a:spLocks noChangeArrowheads="1"/>
            </p:cNvSpPr>
            <p:nvPr/>
          </p:nvSpPr>
          <p:spPr bwMode="auto">
            <a:xfrm>
              <a:off x="7956375" y="3068960"/>
              <a:ext cx="1008113"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80000"/>
                </a:lnSpc>
                <a:spcBef>
                  <a:spcPts val="600"/>
                </a:spcBef>
                <a:buClr>
                  <a:schemeClr val="accent1"/>
                </a:buClr>
                <a:buSzPct val="80000"/>
                <a:buFont typeface="Wingdings" panose="05000000000000000000" pitchFamily="2" charset="2"/>
                <a:buNone/>
              </a:pPr>
              <a:r>
                <a:rPr lang="en-US" sz="800" dirty="0">
                  <a:solidFill>
                    <a:schemeClr val="bg1"/>
                  </a:solidFill>
                  <a:latin typeface="Tahoma" panose="020B0604030504040204" pitchFamily="34" charset="0"/>
                  <a:cs typeface="Tahoma" panose="020B0604030504040204" pitchFamily="34" charset="0"/>
                </a:rPr>
                <a:t>Water storage</a:t>
              </a:r>
              <a:endParaRPr lang="th-TH" sz="1000" dirty="0">
                <a:solidFill>
                  <a:schemeClr val="bg1"/>
                </a:solidFill>
                <a:latin typeface="Tahoma" panose="020B0604030504040204" pitchFamily="34" charset="0"/>
                <a:cs typeface="Tahoma" panose="020B0604030504040204" pitchFamily="34" charset="0"/>
              </a:endParaRPr>
            </a:p>
          </p:txBody>
        </p:sp>
      </p:grpSp>
      <p:grpSp>
        <p:nvGrpSpPr>
          <p:cNvPr id="22561" name="Group 91"/>
          <p:cNvGrpSpPr>
            <a:grpSpLocks/>
          </p:cNvGrpSpPr>
          <p:nvPr/>
        </p:nvGrpSpPr>
        <p:grpSpPr bwMode="auto">
          <a:xfrm>
            <a:off x="9167813" y="3520894"/>
            <a:ext cx="1349375" cy="722312"/>
            <a:chOff x="6876256" y="3283620"/>
            <a:chExt cx="1012032" cy="721444"/>
          </a:xfrm>
        </p:grpSpPr>
        <p:pic>
          <p:nvPicPr>
            <p:cNvPr id="22582" name="Picture 32" descr="E:\1)งานบุ๋ม57\1)โครงการพัฒนาแหล่งน้ำ(สาละวิน+ปิง)\5)แหล่งน้ำ(ปางแดงใน+ห้วยเป้า)\รูปกิจกรรม\2)สำรวจระบบกระจายน้ำ(แม่จอน)\DSC_7435.JP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6926263" y="3283620"/>
              <a:ext cx="9620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83" name="Rectangle 3"/>
            <p:cNvSpPr txBox="1">
              <a:spLocks noChangeArrowheads="1"/>
            </p:cNvSpPr>
            <p:nvPr/>
          </p:nvSpPr>
          <p:spPr bwMode="auto">
            <a:xfrm>
              <a:off x="6876256" y="3789040"/>
              <a:ext cx="1008113"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80000"/>
                </a:lnSpc>
                <a:spcBef>
                  <a:spcPts val="600"/>
                </a:spcBef>
                <a:buClr>
                  <a:schemeClr val="accent1"/>
                </a:buClr>
                <a:buSzPct val="80000"/>
                <a:buFont typeface="Wingdings" panose="05000000000000000000" pitchFamily="2" charset="2"/>
                <a:buNone/>
              </a:pPr>
              <a:r>
                <a:rPr lang="en-US" sz="800" dirty="0">
                  <a:solidFill>
                    <a:schemeClr val="bg1"/>
                  </a:solidFill>
                  <a:latin typeface="Tahoma" panose="020B0604030504040204" pitchFamily="34" charset="0"/>
                  <a:cs typeface="Tahoma" panose="020B0604030504040204" pitchFamily="34" charset="0"/>
                </a:rPr>
                <a:t>Water storage</a:t>
              </a:r>
              <a:endParaRPr lang="th-TH" sz="1000" dirty="0">
                <a:solidFill>
                  <a:schemeClr val="bg1"/>
                </a:solidFill>
                <a:latin typeface="Tahoma" panose="020B0604030504040204" pitchFamily="34" charset="0"/>
                <a:cs typeface="Tahoma" panose="020B0604030504040204" pitchFamily="34" charset="0"/>
              </a:endParaRPr>
            </a:p>
          </p:txBody>
        </p:sp>
      </p:grpSp>
      <p:grpSp>
        <p:nvGrpSpPr>
          <p:cNvPr id="22562" name="Group 92"/>
          <p:cNvGrpSpPr>
            <a:grpSpLocks/>
          </p:cNvGrpSpPr>
          <p:nvPr/>
        </p:nvGrpSpPr>
        <p:grpSpPr bwMode="auto">
          <a:xfrm>
            <a:off x="9167813" y="4314644"/>
            <a:ext cx="1346200" cy="681037"/>
            <a:chOff x="6876256" y="4077741"/>
            <a:chExt cx="1008113" cy="679279"/>
          </a:xfrm>
        </p:grpSpPr>
        <p:pic>
          <p:nvPicPr>
            <p:cNvPr id="34" name="รูปภาพ 9" descr="418997_2824755987329_1511905840_32265970_418609132_n.jpg"/>
            <p:cNvPicPr>
              <a:picLocks noChangeAspect="1"/>
            </p:cNvPicPr>
            <p:nvPr/>
          </p:nvPicPr>
          <p:blipFill>
            <a:blip r:embed="rId26" cstate="print"/>
            <a:stretch>
              <a:fillRect/>
            </a:stretch>
          </p:blipFill>
          <p:spPr>
            <a:xfrm>
              <a:off x="6927375" y="4077741"/>
              <a:ext cx="934407" cy="647611"/>
            </a:xfrm>
            <a:prstGeom prst="rect">
              <a:avLst/>
            </a:prstGeom>
            <a:ln>
              <a:noFill/>
            </a:ln>
            <a:effectLst>
              <a:outerShdw blurRad="292100" dist="139700" dir="2700000" algn="tl" rotWithShape="0">
                <a:srgbClr val="333333">
                  <a:alpha val="65000"/>
                </a:srgbClr>
              </a:outerShdw>
            </a:effectLst>
          </p:spPr>
        </p:pic>
        <p:sp>
          <p:nvSpPr>
            <p:cNvPr id="22581" name="Rectangle 3"/>
            <p:cNvSpPr txBox="1">
              <a:spLocks noChangeArrowheads="1"/>
            </p:cNvSpPr>
            <p:nvPr/>
          </p:nvSpPr>
          <p:spPr bwMode="auto">
            <a:xfrm>
              <a:off x="6876256" y="4540996"/>
              <a:ext cx="1008113"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80000"/>
                </a:lnSpc>
                <a:spcBef>
                  <a:spcPts val="600"/>
                </a:spcBef>
                <a:buClr>
                  <a:schemeClr val="accent1"/>
                </a:buClr>
                <a:buSzPct val="80000"/>
                <a:buFont typeface="Wingdings" panose="05000000000000000000" pitchFamily="2" charset="2"/>
                <a:buNone/>
              </a:pPr>
              <a:r>
                <a:rPr lang="en-US" sz="1000" dirty="0">
                  <a:solidFill>
                    <a:schemeClr val="bg1"/>
                  </a:solidFill>
                  <a:latin typeface="Tahoma" panose="020B0604030504040204" pitchFamily="34" charset="0"/>
                  <a:cs typeface="Tahoma" panose="020B0604030504040204" pitchFamily="34" charset="0"/>
                </a:rPr>
                <a:t>Roads</a:t>
              </a:r>
              <a:endParaRPr lang="th-TH" sz="1000" dirty="0">
                <a:solidFill>
                  <a:schemeClr val="bg1"/>
                </a:solidFill>
                <a:latin typeface="Tahoma" panose="020B0604030504040204" pitchFamily="34" charset="0"/>
                <a:cs typeface="Tahoma" panose="020B0604030504040204" pitchFamily="34" charset="0"/>
              </a:endParaRPr>
            </a:p>
          </p:txBody>
        </p:sp>
      </p:grpSp>
      <p:grpSp>
        <p:nvGrpSpPr>
          <p:cNvPr id="22563" name="Group 90"/>
          <p:cNvGrpSpPr>
            <a:grpSpLocks/>
          </p:cNvGrpSpPr>
          <p:nvPr/>
        </p:nvGrpSpPr>
        <p:grpSpPr bwMode="auto">
          <a:xfrm>
            <a:off x="10579100" y="3520894"/>
            <a:ext cx="1373188" cy="722312"/>
            <a:chOff x="7934325" y="3283620"/>
            <a:chExt cx="1030164" cy="721444"/>
          </a:xfrm>
        </p:grpSpPr>
        <p:pic>
          <p:nvPicPr>
            <p:cNvPr id="22578" name="Picture 20" descr="IMG_3743"/>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934325" y="3283620"/>
              <a:ext cx="1009650" cy="69532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2579" name="Rectangle 3"/>
            <p:cNvSpPr txBox="1">
              <a:spLocks noChangeArrowheads="1"/>
            </p:cNvSpPr>
            <p:nvPr/>
          </p:nvSpPr>
          <p:spPr bwMode="auto">
            <a:xfrm>
              <a:off x="7956376" y="3789040"/>
              <a:ext cx="1008113"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80000"/>
                </a:lnSpc>
                <a:spcBef>
                  <a:spcPts val="600"/>
                </a:spcBef>
                <a:buClr>
                  <a:schemeClr val="accent1"/>
                </a:buClr>
                <a:buSzPct val="80000"/>
                <a:buFont typeface="Wingdings" panose="05000000000000000000" pitchFamily="2" charset="2"/>
                <a:buNone/>
              </a:pPr>
              <a:r>
                <a:rPr lang="en-US" sz="800" dirty="0">
                  <a:solidFill>
                    <a:schemeClr val="bg1"/>
                  </a:solidFill>
                  <a:latin typeface="Tahoma" panose="020B0604030504040204" pitchFamily="34" charset="0"/>
                  <a:cs typeface="Tahoma" panose="020B0604030504040204" pitchFamily="34" charset="0"/>
                </a:rPr>
                <a:t>Water storage</a:t>
              </a:r>
              <a:endParaRPr lang="th-TH" sz="1000" dirty="0">
                <a:solidFill>
                  <a:schemeClr val="bg1"/>
                </a:solidFill>
                <a:latin typeface="Tahoma" panose="020B0604030504040204" pitchFamily="34" charset="0"/>
                <a:cs typeface="Tahoma" panose="020B0604030504040204" pitchFamily="34" charset="0"/>
              </a:endParaRPr>
            </a:p>
          </p:txBody>
        </p:sp>
      </p:grpSp>
      <p:grpSp>
        <p:nvGrpSpPr>
          <p:cNvPr id="22564" name="Group 93"/>
          <p:cNvGrpSpPr>
            <a:grpSpLocks/>
          </p:cNvGrpSpPr>
          <p:nvPr/>
        </p:nvGrpSpPr>
        <p:grpSpPr bwMode="auto">
          <a:xfrm>
            <a:off x="10609263" y="4313056"/>
            <a:ext cx="1343025" cy="722313"/>
            <a:chOff x="7956376" y="4075782"/>
            <a:chExt cx="1008237" cy="721370"/>
          </a:xfrm>
        </p:grpSpPr>
        <p:pic>
          <p:nvPicPr>
            <p:cNvPr id="22576" name="รูปภาพ 9"/>
            <p:cNvPicPr>
              <a:picLocks noChangeAspect="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7956550" y="4075782"/>
              <a:ext cx="100806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77" name="Rectangle 3"/>
            <p:cNvSpPr txBox="1">
              <a:spLocks noChangeArrowheads="1"/>
            </p:cNvSpPr>
            <p:nvPr/>
          </p:nvSpPr>
          <p:spPr bwMode="auto">
            <a:xfrm>
              <a:off x="7956376" y="4581128"/>
              <a:ext cx="1008113"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80000"/>
                </a:lnSpc>
                <a:spcBef>
                  <a:spcPts val="600"/>
                </a:spcBef>
                <a:buClr>
                  <a:schemeClr val="accent1"/>
                </a:buClr>
                <a:buSzPct val="80000"/>
                <a:buFont typeface="Wingdings" panose="05000000000000000000" pitchFamily="2" charset="2"/>
                <a:buNone/>
              </a:pPr>
              <a:r>
                <a:rPr lang="en-US" sz="800" dirty="0">
                  <a:solidFill>
                    <a:schemeClr val="bg1"/>
                  </a:solidFill>
                  <a:latin typeface="Tahoma" panose="020B0604030504040204" pitchFamily="34" charset="0"/>
                  <a:cs typeface="Tahoma" panose="020B0604030504040204" pitchFamily="34" charset="0"/>
                </a:rPr>
                <a:t>Roads</a:t>
              </a:r>
              <a:endParaRPr lang="th-TH" sz="1000" dirty="0">
                <a:solidFill>
                  <a:schemeClr val="bg1"/>
                </a:solidFill>
                <a:latin typeface="Tahoma" panose="020B0604030504040204" pitchFamily="34" charset="0"/>
                <a:cs typeface="Tahoma" panose="020B0604030504040204" pitchFamily="34" charset="0"/>
              </a:endParaRPr>
            </a:p>
          </p:txBody>
        </p:sp>
      </p:grpSp>
      <p:pic>
        <p:nvPicPr>
          <p:cNvPr id="22565" name="Picture 27" descr="D:\ปี 57\12. ก.ย. 57\รูปพี่ไฉ\DSC08527.JP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9264650" y="5043306"/>
            <a:ext cx="1258888"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6" name="Picture 92" descr="DSC_0139.JPG"/>
          <p:cNvPicPr>
            <a:picLocks noChangeAspect="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3408363" y="5103631"/>
            <a:ext cx="13620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7" name="Picture 93" descr="DSC00496.JPG"/>
          <p:cNvPicPr>
            <a:picLocks noChangeAspect="1"/>
          </p:cNvPicPr>
          <p:nvPr/>
        </p:nvPicPr>
        <p:blipFill>
          <a:blip r:embed="rId31" cstate="print">
            <a:extLst>
              <a:ext uri="{28A0092B-C50C-407E-A947-70E740481C1C}">
                <a14:useLocalDpi xmlns:a14="http://schemas.microsoft.com/office/drawing/2010/main" val="0"/>
              </a:ext>
            </a:extLst>
          </a:blip>
          <a:srcRect r="15372" b="3345"/>
          <a:stretch>
            <a:fillRect/>
          </a:stretch>
        </p:blipFill>
        <p:spPr bwMode="auto">
          <a:xfrm>
            <a:off x="4846638" y="4313056"/>
            <a:ext cx="1344612"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8" name="Picture 95" descr="P1100187.JPG"/>
          <p:cNvPicPr>
            <a:picLocks noChangeAspect="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4846638" y="5086169"/>
            <a:ext cx="134461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69" name="Rectangle 3"/>
          <p:cNvSpPr txBox="1">
            <a:spLocks noChangeArrowheads="1"/>
          </p:cNvSpPr>
          <p:nvPr/>
        </p:nvSpPr>
        <p:spPr bwMode="auto">
          <a:xfrm>
            <a:off x="4846638" y="5590994"/>
            <a:ext cx="13446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80000"/>
              </a:lnSpc>
              <a:spcBef>
                <a:spcPts val="600"/>
              </a:spcBef>
              <a:buClr>
                <a:schemeClr val="accent1"/>
              </a:buClr>
              <a:buSzPct val="80000"/>
              <a:buFont typeface="Wingdings" panose="05000000000000000000" pitchFamily="2" charset="2"/>
              <a:buNone/>
            </a:pPr>
            <a:r>
              <a:rPr lang="en-US" sz="800" dirty="0">
                <a:solidFill>
                  <a:schemeClr val="bg1"/>
                </a:solidFill>
                <a:latin typeface="Tahoma" panose="020B0604030504040204" pitchFamily="34" charset="0"/>
                <a:cs typeface="Tahoma" panose="020B0604030504040204" pitchFamily="34" charset="0"/>
              </a:rPr>
              <a:t>Culture/rituals</a:t>
            </a:r>
            <a:endParaRPr lang="th-TH" sz="1000" dirty="0">
              <a:solidFill>
                <a:schemeClr val="bg1"/>
              </a:solidFill>
              <a:latin typeface="Tahoma" panose="020B0604030504040204" pitchFamily="34" charset="0"/>
              <a:cs typeface="Tahoma" panose="020B0604030504040204" pitchFamily="34" charset="0"/>
            </a:endParaRPr>
          </a:p>
        </p:txBody>
      </p:sp>
      <p:sp>
        <p:nvSpPr>
          <p:cNvPr id="22570" name="Rectangle 3"/>
          <p:cNvSpPr txBox="1">
            <a:spLocks noChangeArrowheads="1"/>
          </p:cNvSpPr>
          <p:nvPr/>
        </p:nvSpPr>
        <p:spPr bwMode="auto">
          <a:xfrm>
            <a:off x="4724400" y="4838518"/>
            <a:ext cx="1620838" cy="24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nSpc>
                <a:spcPct val="80000"/>
              </a:lnSpc>
              <a:spcBef>
                <a:spcPts val="600"/>
              </a:spcBef>
              <a:buClr>
                <a:schemeClr val="accent1"/>
              </a:buClr>
              <a:buSzPct val="80000"/>
              <a:buFont typeface="Wingdings" panose="05000000000000000000" pitchFamily="2" charset="2"/>
              <a:buNone/>
            </a:pPr>
            <a:r>
              <a:rPr lang="en-US" sz="800" dirty="0">
                <a:solidFill>
                  <a:schemeClr val="bg1"/>
                </a:solidFill>
                <a:latin typeface="Tahoma" panose="020B0604030504040204" pitchFamily="34" charset="0"/>
                <a:cs typeface="Tahoma" panose="020B0604030504040204" pitchFamily="34" charset="0"/>
              </a:rPr>
              <a:t>Good governance workshops</a:t>
            </a:r>
            <a:endParaRPr lang="th-TH" sz="1000" dirty="0">
              <a:solidFill>
                <a:schemeClr val="bg1"/>
              </a:solidFill>
              <a:latin typeface="Tahoma" panose="020B0604030504040204" pitchFamily="34" charset="0"/>
              <a:cs typeface="Tahoma" panose="020B0604030504040204" pitchFamily="34" charset="0"/>
            </a:endParaRPr>
          </a:p>
        </p:txBody>
      </p:sp>
      <p:sp>
        <p:nvSpPr>
          <p:cNvPr id="22571" name="Rectangle 3"/>
          <p:cNvSpPr txBox="1">
            <a:spLocks noChangeArrowheads="1"/>
          </p:cNvSpPr>
          <p:nvPr/>
        </p:nvSpPr>
        <p:spPr bwMode="auto">
          <a:xfrm>
            <a:off x="3408363" y="5608456"/>
            <a:ext cx="13430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80000"/>
              </a:lnSpc>
              <a:spcBef>
                <a:spcPts val="600"/>
              </a:spcBef>
              <a:buClr>
                <a:schemeClr val="accent1"/>
              </a:buClr>
              <a:buSzPct val="80000"/>
              <a:buFont typeface="Wingdings" panose="05000000000000000000" pitchFamily="2" charset="2"/>
              <a:buNone/>
            </a:pPr>
            <a:r>
              <a:rPr lang="en-US" sz="1000" dirty="0">
                <a:solidFill>
                  <a:srgbClr val="FF0000"/>
                </a:solidFill>
                <a:latin typeface="Tahoma" panose="020B0604030504040204" pitchFamily="34" charset="0"/>
                <a:cs typeface="Tahoma" panose="020B0604030504040204" pitchFamily="34" charset="0"/>
              </a:rPr>
              <a:t>Hygiene</a:t>
            </a:r>
            <a:endParaRPr lang="th-TH" sz="1000" dirty="0">
              <a:solidFill>
                <a:srgbClr val="FF0000"/>
              </a:solidFill>
              <a:latin typeface="Tahoma" panose="020B0604030504040204" pitchFamily="34" charset="0"/>
              <a:cs typeface="Tahoma" panose="020B0604030504040204" pitchFamily="34" charset="0"/>
            </a:endParaRPr>
          </a:p>
        </p:txBody>
      </p:sp>
      <p:sp>
        <p:nvSpPr>
          <p:cNvPr id="22572" name="Rectangle 3"/>
          <p:cNvSpPr txBox="1">
            <a:spLocks noChangeArrowheads="1"/>
          </p:cNvSpPr>
          <p:nvPr/>
        </p:nvSpPr>
        <p:spPr bwMode="auto">
          <a:xfrm>
            <a:off x="9167813" y="5398906"/>
            <a:ext cx="13462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80000"/>
              </a:lnSpc>
              <a:spcBef>
                <a:spcPts val="600"/>
              </a:spcBef>
              <a:buClr>
                <a:schemeClr val="accent1"/>
              </a:buClr>
              <a:buSzPct val="80000"/>
              <a:buFont typeface="Wingdings" panose="05000000000000000000" pitchFamily="2" charset="2"/>
              <a:buNone/>
            </a:pPr>
            <a:r>
              <a:rPr lang="en-US" sz="800" dirty="0">
                <a:solidFill>
                  <a:schemeClr val="bg1"/>
                </a:solidFill>
                <a:latin typeface="Tahoma" panose="020B0604030504040204" pitchFamily="34" charset="0"/>
                <a:cs typeface="Tahoma" panose="020B0604030504040204" pitchFamily="34" charset="0"/>
              </a:rPr>
              <a:t>Market management</a:t>
            </a:r>
            <a:endParaRPr lang="th-TH" sz="1000" dirty="0">
              <a:solidFill>
                <a:schemeClr val="bg1"/>
              </a:solidFill>
              <a:latin typeface="Tahoma" panose="020B0604030504040204" pitchFamily="34" charset="0"/>
              <a:cs typeface="Tahoma" panose="020B0604030504040204" pitchFamily="34" charset="0"/>
            </a:endParaRPr>
          </a:p>
        </p:txBody>
      </p:sp>
      <p:pic>
        <p:nvPicPr>
          <p:cNvPr id="22573" name="Picture 2" descr="H:\งบประมาณ 2559 ปางยาง\รูปภาพ\พ.ค\DSC01664.JPG"/>
          <p:cNvPicPr>
            <a:picLocks noChangeAspect="1" noChangeArrowheads="1"/>
          </p:cNvPicPr>
          <p:nvPr/>
        </p:nvPicPr>
        <p:blipFill>
          <a:blip r:embed="rId33" cstate="print">
            <a:extLst>
              <a:ext uri="{28A0092B-C50C-407E-A947-70E740481C1C}">
                <a14:useLocalDpi xmlns:a14="http://schemas.microsoft.com/office/drawing/2010/main" val="0"/>
              </a:ext>
            </a:extLst>
          </a:blip>
          <a:srcRect l="11765"/>
          <a:stretch>
            <a:fillRect/>
          </a:stretch>
        </p:blipFill>
        <p:spPr bwMode="auto">
          <a:xfrm>
            <a:off x="10609263" y="5063944"/>
            <a:ext cx="13430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74" name="Rectangle 3"/>
          <p:cNvSpPr txBox="1">
            <a:spLocks noChangeArrowheads="1"/>
          </p:cNvSpPr>
          <p:nvPr/>
        </p:nvSpPr>
        <p:spPr bwMode="auto">
          <a:xfrm>
            <a:off x="10609263" y="5551306"/>
            <a:ext cx="134302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80000"/>
              </a:lnSpc>
              <a:spcBef>
                <a:spcPts val="600"/>
              </a:spcBef>
              <a:buClr>
                <a:schemeClr val="accent1"/>
              </a:buClr>
              <a:buSzPct val="80000"/>
              <a:buFont typeface="Wingdings" panose="05000000000000000000" pitchFamily="2" charset="2"/>
              <a:buNone/>
            </a:pPr>
            <a:r>
              <a:rPr lang="en-US" sz="800" dirty="0">
                <a:solidFill>
                  <a:schemeClr val="bg1"/>
                </a:solidFill>
                <a:latin typeface="Tahoma" panose="020B0604030504040204" pitchFamily="34" charset="0"/>
                <a:cs typeface="Tahoma" panose="020B0604030504040204" pitchFamily="34" charset="0"/>
              </a:rPr>
              <a:t>Water storage</a:t>
            </a:r>
            <a:endParaRPr lang="th-TH" sz="1000" dirty="0">
              <a:solidFill>
                <a:schemeClr val="bg1"/>
              </a:solidFill>
              <a:latin typeface="Tahoma" panose="020B0604030504040204" pitchFamily="34" charset="0"/>
              <a:cs typeface="Tahoma" panose="020B0604030504040204" pitchFamily="34" charset="0"/>
            </a:endParaRPr>
          </a:p>
        </p:txBody>
      </p:sp>
      <p:sp>
        <p:nvSpPr>
          <p:cNvPr id="100" name="ชื่อเรื่อง 1"/>
          <p:cNvSpPr txBox="1">
            <a:spLocks/>
          </p:cNvSpPr>
          <p:nvPr/>
        </p:nvSpPr>
        <p:spPr>
          <a:xfrm>
            <a:off x="0" y="-26989"/>
            <a:ext cx="12192000" cy="755469"/>
          </a:xfrm>
          <a:prstGeom prst="rect">
            <a:avLst/>
          </a:prstGeom>
          <a:solidFill>
            <a:srgbClr val="0070C0"/>
          </a:solidFill>
        </p:spPr>
        <p:txBody>
          <a:bodyPr/>
          <a:lstStyle/>
          <a:p>
            <a:pPr algn="ctr">
              <a:defRPr/>
            </a:pPr>
            <a:r>
              <a:rPr lang="en-US" sz="2000" b="1" dirty="0">
                <a:solidFill>
                  <a:schemeClr val="bg1"/>
                </a:solidFill>
                <a:latin typeface="Tahoma" pitchFamily="34" charset="0"/>
                <a:ea typeface="Tahoma" pitchFamily="34" charset="0"/>
                <a:cs typeface="Tahoma" pitchFamily="34" charset="0"/>
              </a:rPr>
              <a:t>The Royal Project</a:t>
            </a:r>
            <a:endParaRPr lang="th-TH" sz="2000" b="1" dirty="0">
              <a:solidFill>
                <a:schemeClr val="bg1"/>
              </a:solidFill>
              <a:latin typeface="Tahoma" pitchFamily="34" charset="0"/>
              <a:ea typeface="Tahoma" pitchFamily="34" charset="0"/>
              <a:cs typeface="Tahoma" pitchFamily="34" charset="0"/>
            </a:endParaRPr>
          </a:p>
          <a:p>
            <a:pPr algn="ctr">
              <a:defRPr/>
            </a:pPr>
            <a:r>
              <a:rPr lang="en-US" sz="2000" b="1" dirty="0">
                <a:solidFill>
                  <a:schemeClr val="bg1"/>
                </a:solidFill>
                <a:latin typeface="Tahoma" pitchFamily="34" charset="0"/>
                <a:ea typeface="Tahoma" pitchFamily="34" charset="0"/>
                <a:cs typeface="Tahoma" pitchFamily="34" charset="0"/>
              </a:rPr>
              <a:t>The King’s Philosophy: </a:t>
            </a:r>
            <a:r>
              <a:rPr lang="th-TH" sz="2000" b="1" dirty="0">
                <a:solidFill>
                  <a:schemeClr val="bg1"/>
                </a:solidFill>
                <a:latin typeface="Tahoma" pitchFamily="34" charset="0"/>
                <a:ea typeface="Tahoma" pitchFamily="34" charset="0"/>
                <a:cs typeface="Tahoma" pitchFamily="34" charset="0"/>
              </a:rPr>
              <a:t> </a:t>
            </a:r>
            <a:r>
              <a:rPr lang="en-US" sz="2000" b="1" dirty="0">
                <a:solidFill>
                  <a:schemeClr val="bg1"/>
                </a:solidFill>
                <a:latin typeface="Tahoma" pitchFamily="34" charset="0"/>
                <a:ea typeface="Tahoma" pitchFamily="34" charset="0"/>
                <a:cs typeface="Tahoma" pitchFamily="34" charset="0"/>
              </a:rPr>
              <a:t>Sustainable Highland Development Model</a:t>
            </a:r>
            <a:endParaRPr lang="th-TH" sz="2000" b="1" dirty="0">
              <a:solidFill>
                <a:srgbClr val="C00000"/>
              </a:solidFill>
              <a:latin typeface="Tahoma" pitchFamily="34" charset="0"/>
              <a:ea typeface="Tahoma" pitchFamily="34" charset="0"/>
              <a:cs typeface="Tahoma" pitchFamily="34" charset="0"/>
            </a:endParaRPr>
          </a:p>
        </p:txBody>
      </p:sp>
      <p:sp>
        <p:nvSpPr>
          <p:cNvPr id="101" name="Rectangle 3"/>
          <p:cNvSpPr txBox="1">
            <a:spLocks noChangeArrowheads="1"/>
          </p:cNvSpPr>
          <p:nvPr/>
        </p:nvSpPr>
        <p:spPr bwMode="auto">
          <a:xfrm>
            <a:off x="6243491" y="1901385"/>
            <a:ext cx="2879725" cy="811213"/>
          </a:xfrm>
          <a:prstGeom prst="rect">
            <a:avLst/>
          </a:prstGeom>
          <a:solidFill>
            <a:schemeClr val="accent3"/>
          </a:solidFill>
          <a:ln w="9525">
            <a:noFill/>
            <a:miter lim="800000"/>
            <a:headEnd/>
            <a:tailEnd/>
          </a:ln>
        </p:spPr>
        <p:txBody>
          <a:bodyPr anchor="ctr"/>
          <a:lstStyle/>
          <a:p>
            <a:pPr marL="457200" indent="-457200" algn="ctr">
              <a:lnSpc>
                <a:spcPct val="80000"/>
              </a:lnSpc>
              <a:spcBef>
                <a:spcPts val="600"/>
              </a:spcBef>
              <a:buClr>
                <a:schemeClr val="accent1"/>
              </a:buClr>
              <a:buSzPct val="80000"/>
              <a:buFont typeface="Wingdings" pitchFamily="2" charset="2"/>
              <a:buNone/>
              <a:defRPr/>
            </a:pPr>
            <a:r>
              <a:rPr lang="en-US" sz="1600" dirty="0">
                <a:latin typeface="Tahoma" pitchFamily="34" charset="0"/>
                <a:cs typeface="Tahoma" pitchFamily="34" charset="0"/>
              </a:rPr>
              <a:t>Natural Resources</a:t>
            </a:r>
          </a:p>
          <a:p>
            <a:pPr marL="457200" indent="-457200" algn="ctr">
              <a:lnSpc>
                <a:spcPct val="80000"/>
              </a:lnSpc>
              <a:spcBef>
                <a:spcPts val="600"/>
              </a:spcBef>
              <a:buClr>
                <a:schemeClr val="accent1"/>
              </a:buClr>
              <a:buSzPct val="80000"/>
              <a:buFont typeface="Wingdings" pitchFamily="2" charset="2"/>
              <a:buNone/>
              <a:defRPr/>
            </a:pPr>
            <a:r>
              <a:rPr lang="en-US" sz="1600" dirty="0">
                <a:latin typeface="Tahoma" pitchFamily="34" charset="0"/>
                <a:cs typeface="Tahoma" pitchFamily="34" charset="0"/>
              </a:rPr>
              <a:t>Conservation</a:t>
            </a:r>
          </a:p>
          <a:p>
            <a:pPr marL="457200" indent="-457200" algn="ctr">
              <a:lnSpc>
                <a:spcPct val="80000"/>
              </a:lnSpc>
              <a:spcBef>
                <a:spcPts val="600"/>
              </a:spcBef>
              <a:buClr>
                <a:schemeClr val="accent1"/>
              </a:buClr>
              <a:buSzPct val="80000"/>
              <a:buFont typeface="Wingdings" pitchFamily="2" charset="2"/>
              <a:buNone/>
              <a:defRPr/>
            </a:pPr>
            <a:r>
              <a:rPr lang="en-US" sz="1600" dirty="0">
                <a:latin typeface="Tahoma" pitchFamily="34" charset="0"/>
                <a:cs typeface="Tahoma" pitchFamily="34" charset="0"/>
              </a:rPr>
              <a:t> and Restoration</a:t>
            </a:r>
            <a:endParaRPr lang="th-TH" sz="1800" dirty="0">
              <a:latin typeface="Tahoma" pitchFamily="34" charset="0"/>
              <a:cs typeface="Tahoma" pitchFamily="34" charset="0"/>
            </a:endParaRPr>
          </a:p>
        </p:txBody>
      </p:sp>
    </p:spTree>
    <p:extLst>
      <p:ext uri="{BB962C8B-B14F-4D97-AF65-F5344CB8AC3E}">
        <p14:creationId xmlns:p14="http://schemas.microsoft.com/office/powerpoint/2010/main" val="19040635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485470" y="1201479"/>
            <a:ext cx="4582484" cy="5656521"/>
            <a:chOff x="3328988" y="812006"/>
            <a:chExt cx="5505450" cy="5840413"/>
          </a:xfrm>
        </p:grpSpPr>
        <p:grpSp>
          <p:nvGrpSpPr>
            <p:cNvPr id="73730" name="Group 17"/>
            <p:cNvGrpSpPr>
              <a:grpSpLocks/>
            </p:cNvGrpSpPr>
            <p:nvPr/>
          </p:nvGrpSpPr>
          <p:grpSpPr bwMode="auto">
            <a:xfrm>
              <a:off x="3328988" y="812006"/>
              <a:ext cx="5505450" cy="5840413"/>
              <a:chOff x="2505200" y="737407"/>
              <a:chExt cx="4129516" cy="5839745"/>
            </a:xfrm>
          </p:grpSpPr>
          <p:pic>
            <p:nvPicPr>
              <p:cNvPr id="73799" name="Picture 2" descr="C:\Users\DELL\Desktop\แผนที่แสดงอำเภอ(น่าน).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5200" y="737407"/>
                <a:ext cx="4129516" cy="5839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3695949" y="2115199"/>
                <a:ext cx="219098" cy="23651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a:p>
            </p:txBody>
          </p:sp>
          <p:sp>
            <p:nvSpPr>
              <p:cNvPr id="73801" name="TextBox 3"/>
              <p:cNvSpPr txBox="1">
                <a:spLocks noChangeArrowheads="1"/>
              </p:cNvSpPr>
              <p:nvPr/>
            </p:nvSpPr>
            <p:spPr bwMode="auto">
              <a:xfrm>
                <a:off x="3685437" y="2112974"/>
                <a:ext cx="22013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nSpc>
                    <a:spcPct val="100000"/>
                  </a:lnSpc>
                  <a:spcBef>
                    <a:spcPct val="0"/>
                  </a:spcBef>
                  <a:buFontTx/>
                  <a:buNone/>
                </a:pPr>
                <a:r>
                  <a:rPr lang="en-US" sz="1100"/>
                  <a:t>1</a:t>
                </a:r>
                <a:endParaRPr lang="th-TH" sz="1100"/>
              </a:p>
            </p:txBody>
          </p:sp>
        </p:grpSp>
        <p:sp>
          <p:nvSpPr>
            <p:cNvPr id="19" name="Oval 18"/>
            <p:cNvSpPr/>
            <p:nvPr/>
          </p:nvSpPr>
          <p:spPr>
            <a:xfrm>
              <a:off x="5383213" y="2314575"/>
              <a:ext cx="292100" cy="2365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a:p>
          </p:txBody>
        </p:sp>
        <p:sp>
          <p:nvSpPr>
            <p:cNvPr id="73744" name="TextBox 19"/>
            <p:cNvSpPr txBox="1">
              <a:spLocks noChangeArrowheads="1"/>
            </p:cNvSpPr>
            <p:nvPr/>
          </p:nvSpPr>
          <p:spPr bwMode="auto">
            <a:xfrm>
              <a:off x="5364163" y="2309813"/>
              <a:ext cx="2921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nSpc>
                  <a:spcPct val="100000"/>
                </a:lnSpc>
                <a:spcBef>
                  <a:spcPct val="0"/>
                </a:spcBef>
                <a:buFontTx/>
                <a:buNone/>
              </a:pPr>
              <a:r>
                <a:rPr lang="en-US" sz="1100"/>
                <a:t>2</a:t>
              </a:r>
              <a:endParaRPr lang="th-TH" sz="1100"/>
            </a:p>
          </p:txBody>
        </p:sp>
        <p:sp>
          <p:nvSpPr>
            <p:cNvPr id="21" name="Oval 20"/>
            <p:cNvSpPr/>
            <p:nvPr/>
          </p:nvSpPr>
          <p:spPr>
            <a:xfrm>
              <a:off x="5048250" y="2568575"/>
              <a:ext cx="293688" cy="2365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a:p>
          </p:txBody>
        </p:sp>
        <p:sp>
          <p:nvSpPr>
            <p:cNvPr id="73746" name="TextBox 21"/>
            <p:cNvSpPr txBox="1">
              <a:spLocks noChangeArrowheads="1"/>
            </p:cNvSpPr>
            <p:nvPr/>
          </p:nvSpPr>
          <p:spPr bwMode="auto">
            <a:xfrm>
              <a:off x="5029200" y="2565400"/>
              <a:ext cx="2921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nSpc>
                  <a:spcPct val="100000"/>
                </a:lnSpc>
                <a:spcBef>
                  <a:spcPct val="0"/>
                </a:spcBef>
                <a:buFontTx/>
                <a:buNone/>
              </a:pPr>
              <a:r>
                <a:rPr lang="en-US" sz="1100"/>
                <a:t>3</a:t>
              </a:r>
              <a:endParaRPr lang="th-TH" sz="1100"/>
            </a:p>
          </p:txBody>
        </p:sp>
        <p:sp>
          <p:nvSpPr>
            <p:cNvPr id="23" name="Oval 22"/>
            <p:cNvSpPr/>
            <p:nvPr/>
          </p:nvSpPr>
          <p:spPr>
            <a:xfrm>
              <a:off x="5018088" y="3243263"/>
              <a:ext cx="295275" cy="23653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a:p>
          </p:txBody>
        </p:sp>
        <p:sp>
          <p:nvSpPr>
            <p:cNvPr id="73748" name="TextBox 23"/>
            <p:cNvSpPr txBox="1">
              <a:spLocks noChangeArrowheads="1"/>
            </p:cNvSpPr>
            <p:nvPr/>
          </p:nvSpPr>
          <p:spPr bwMode="auto">
            <a:xfrm>
              <a:off x="4999038" y="3244850"/>
              <a:ext cx="2921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nSpc>
                  <a:spcPct val="100000"/>
                </a:lnSpc>
                <a:spcBef>
                  <a:spcPct val="0"/>
                </a:spcBef>
                <a:buFontTx/>
                <a:buNone/>
              </a:pPr>
              <a:r>
                <a:rPr lang="en-US" sz="1100"/>
                <a:t>4</a:t>
              </a:r>
              <a:endParaRPr lang="th-TH" sz="1100"/>
            </a:p>
          </p:txBody>
        </p:sp>
        <p:sp>
          <p:nvSpPr>
            <p:cNvPr id="25" name="Oval 24"/>
            <p:cNvSpPr/>
            <p:nvPr/>
          </p:nvSpPr>
          <p:spPr>
            <a:xfrm>
              <a:off x="5792788" y="3281363"/>
              <a:ext cx="292100" cy="23653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a:p>
          </p:txBody>
        </p:sp>
        <p:sp>
          <p:nvSpPr>
            <p:cNvPr id="73750" name="TextBox 25"/>
            <p:cNvSpPr txBox="1">
              <a:spLocks noChangeArrowheads="1"/>
            </p:cNvSpPr>
            <p:nvPr/>
          </p:nvSpPr>
          <p:spPr bwMode="auto">
            <a:xfrm>
              <a:off x="5783263" y="3289300"/>
              <a:ext cx="2921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nSpc>
                  <a:spcPct val="100000"/>
                </a:lnSpc>
                <a:spcBef>
                  <a:spcPct val="0"/>
                </a:spcBef>
                <a:buFontTx/>
                <a:buNone/>
              </a:pPr>
              <a:r>
                <a:rPr lang="en-US" sz="1100"/>
                <a:t>5</a:t>
              </a:r>
              <a:endParaRPr lang="th-TH" sz="1100"/>
            </a:p>
          </p:txBody>
        </p:sp>
        <p:sp>
          <p:nvSpPr>
            <p:cNvPr id="27" name="Oval 26"/>
            <p:cNvSpPr/>
            <p:nvPr/>
          </p:nvSpPr>
          <p:spPr>
            <a:xfrm>
              <a:off x="6267450" y="3494088"/>
              <a:ext cx="293688" cy="23812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a:p>
          </p:txBody>
        </p:sp>
        <p:sp>
          <p:nvSpPr>
            <p:cNvPr id="73752" name="TextBox 27"/>
            <p:cNvSpPr txBox="1">
              <a:spLocks noChangeArrowheads="1"/>
            </p:cNvSpPr>
            <p:nvPr/>
          </p:nvSpPr>
          <p:spPr bwMode="auto">
            <a:xfrm>
              <a:off x="6248400" y="3489325"/>
              <a:ext cx="2921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nSpc>
                  <a:spcPct val="100000"/>
                </a:lnSpc>
                <a:spcBef>
                  <a:spcPct val="0"/>
                </a:spcBef>
                <a:buFontTx/>
                <a:buNone/>
              </a:pPr>
              <a:r>
                <a:rPr lang="en-US" sz="1100"/>
                <a:t>6</a:t>
              </a:r>
              <a:endParaRPr lang="th-TH" sz="1100"/>
            </a:p>
          </p:txBody>
        </p:sp>
        <p:sp>
          <p:nvSpPr>
            <p:cNvPr id="29" name="Oval 28"/>
            <p:cNvSpPr/>
            <p:nvPr/>
          </p:nvSpPr>
          <p:spPr>
            <a:xfrm>
              <a:off x="6691313" y="2447925"/>
              <a:ext cx="292100" cy="2365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a:p>
          </p:txBody>
        </p:sp>
        <p:sp>
          <p:nvSpPr>
            <p:cNvPr id="73754" name="TextBox 29"/>
            <p:cNvSpPr txBox="1">
              <a:spLocks noChangeArrowheads="1"/>
            </p:cNvSpPr>
            <p:nvPr/>
          </p:nvSpPr>
          <p:spPr bwMode="auto">
            <a:xfrm>
              <a:off x="6669088" y="2443163"/>
              <a:ext cx="2952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nSpc>
                  <a:spcPct val="100000"/>
                </a:lnSpc>
                <a:spcBef>
                  <a:spcPct val="0"/>
                </a:spcBef>
                <a:buFontTx/>
                <a:buNone/>
              </a:pPr>
              <a:r>
                <a:rPr lang="en-US" sz="1100"/>
                <a:t>8</a:t>
              </a:r>
              <a:endParaRPr lang="th-TH" sz="1100"/>
            </a:p>
          </p:txBody>
        </p:sp>
        <p:sp>
          <p:nvSpPr>
            <p:cNvPr id="31" name="Oval 30"/>
            <p:cNvSpPr/>
            <p:nvPr/>
          </p:nvSpPr>
          <p:spPr>
            <a:xfrm>
              <a:off x="6081713" y="2590800"/>
              <a:ext cx="292100" cy="2365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a:p>
          </p:txBody>
        </p:sp>
        <p:sp>
          <p:nvSpPr>
            <p:cNvPr id="73756" name="TextBox 31"/>
            <p:cNvSpPr txBox="1">
              <a:spLocks noChangeArrowheads="1"/>
            </p:cNvSpPr>
            <p:nvPr/>
          </p:nvSpPr>
          <p:spPr bwMode="auto">
            <a:xfrm>
              <a:off x="6059488" y="2592388"/>
              <a:ext cx="2952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nSpc>
                  <a:spcPct val="100000"/>
                </a:lnSpc>
                <a:spcBef>
                  <a:spcPct val="0"/>
                </a:spcBef>
                <a:buFontTx/>
                <a:buNone/>
              </a:pPr>
              <a:r>
                <a:rPr lang="en-US" sz="1100"/>
                <a:t>7</a:t>
              </a:r>
              <a:endParaRPr lang="th-TH" sz="1100"/>
            </a:p>
          </p:txBody>
        </p:sp>
        <p:sp>
          <p:nvSpPr>
            <p:cNvPr id="33" name="Oval 32"/>
            <p:cNvSpPr/>
            <p:nvPr/>
          </p:nvSpPr>
          <p:spPr>
            <a:xfrm>
              <a:off x="4497388" y="4873625"/>
              <a:ext cx="292100" cy="2365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a:p>
          </p:txBody>
        </p:sp>
        <p:sp>
          <p:nvSpPr>
            <p:cNvPr id="73758" name="TextBox 33"/>
            <p:cNvSpPr txBox="1">
              <a:spLocks noChangeArrowheads="1"/>
            </p:cNvSpPr>
            <p:nvPr/>
          </p:nvSpPr>
          <p:spPr bwMode="auto">
            <a:xfrm>
              <a:off x="4476750" y="4868863"/>
              <a:ext cx="293688"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nSpc>
                  <a:spcPct val="100000"/>
                </a:lnSpc>
                <a:spcBef>
                  <a:spcPct val="0"/>
                </a:spcBef>
                <a:buFontTx/>
                <a:buNone/>
              </a:pPr>
              <a:r>
                <a:rPr lang="en-US" sz="1100"/>
                <a:t>9</a:t>
              </a:r>
              <a:endParaRPr lang="th-TH" sz="1100"/>
            </a:p>
          </p:txBody>
        </p:sp>
        <p:sp>
          <p:nvSpPr>
            <p:cNvPr id="35" name="Oval 34"/>
            <p:cNvSpPr/>
            <p:nvPr/>
          </p:nvSpPr>
          <p:spPr>
            <a:xfrm>
              <a:off x="4605338" y="5168900"/>
              <a:ext cx="292100" cy="2365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a:p>
          </p:txBody>
        </p:sp>
        <p:sp>
          <p:nvSpPr>
            <p:cNvPr id="73760" name="TextBox 35"/>
            <p:cNvSpPr txBox="1">
              <a:spLocks noChangeArrowheads="1"/>
            </p:cNvSpPr>
            <p:nvPr/>
          </p:nvSpPr>
          <p:spPr bwMode="auto">
            <a:xfrm>
              <a:off x="4557713" y="5186363"/>
              <a:ext cx="46037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nSpc>
                  <a:spcPct val="100000"/>
                </a:lnSpc>
                <a:spcBef>
                  <a:spcPct val="0"/>
                </a:spcBef>
                <a:buFontTx/>
                <a:buNone/>
              </a:pPr>
              <a:r>
                <a:rPr lang="en-US" sz="900"/>
                <a:t>10</a:t>
              </a:r>
              <a:endParaRPr lang="th-TH" sz="900"/>
            </a:p>
          </p:txBody>
        </p:sp>
        <p:sp>
          <p:nvSpPr>
            <p:cNvPr id="37" name="Oval 36"/>
            <p:cNvSpPr/>
            <p:nvPr/>
          </p:nvSpPr>
          <p:spPr>
            <a:xfrm>
              <a:off x="4237038" y="5468938"/>
              <a:ext cx="295275" cy="23653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a:p>
          </p:txBody>
        </p:sp>
        <p:sp>
          <p:nvSpPr>
            <p:cNvPr id="73762" name="TextBox 37"/>
            <p:cNvSpPr txBox="1">
              <a:spLocks noChangeArrowheads="1"/>
            </p:cNvSpPr>
            <p:nvPr/>
          </p:nvSpPr>
          <p:spPr bwMode="auto">
            <a:xfrm>
              <a:off x="4189413" y="5484813"/>
              <a:ext cx="4635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nSpc>
                  <a:spcPct val="100000"/>
                </a:lnSpc>
                <a:spcBef>
                  <a:spcPct val="0"/>
                </a:spcBef>
                <a:buFontTx/>
                <a:buNone/>
              </a:pPr>
              <a:r>
                <a:rPr lang="en-US" sz="900"/>
                <a:t>11</a:t>
              </a:r>
              <a:endParaRPr lang="th-TH" sz="900"/>
            </a:p>
          </p:txBody>
        </p:sp>
      </p:grpSp>
      <p:pic>
        <p:nvPicPr>
          <p:cNvPr id="75" name="Picture 11" descr="DSC_0030.JPG"/>
          <p:cNvPicPr>
            <a:picLocks noChangeAspect="1"/>
          </p:cNvPicPr>
          <p:nvPr/>
        </p:nvPicPr>
        <p:blipFill>
          <a:blip r:embed="rId3" cstate="print">
            <a:extLst>
              <a:ext uri="{28A0092B-C50C-407E-A947-70E740481C1C}">
                <a14:useLocalDpi xmlns:a14="http://schemas.microsoft.com/office/drawing/2010/main" val="0"/>
              </a:ext>
            </a:extLst>
          </a:blip>
          <a:srcRect t="9865"/>
          <a:stretch>
            <a:fillRect/>
          </a:stretch>
        </p:blipFill>
        <p:spPr bwMode="auto">
          <a:xfrm>
            <a:off x="265459" y="1415596"/>
            <a:ext cx="2245682"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Picture 75" descr="DSC_0057.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081" y="4074872"/>
            <a:ext cx="2244438" cy="120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76"/>
          <p:cNvPicPr>
            <a:picLocks noChangeAspect="1"/>
          </p:cNvPicPr>
          <p:nvPr/>
        </p:nvPicPr>
        <p:blipFill rotWithShape="1">
          <a:blip r:embed="rId5" cstate="print"/>
          <a:srcRect t="21321"/>
          <a:stretch/>
        </p:blipFill>
        <p:spPr>
          <a:xfrm>
            <a:off x="259634" y="2758577"/>
            <a:ext cx="2244438" cy="1177271"/>
          </a:xfrm>
          <a:prstGeom prst="rect">
            <a:avLst/>
          </a:prstGeom>
          <a:ln>
            <a:noFill/>
          </a:ln>
          <a:effectLst>
            <a:outerShdw blurRad="292100" dist="139700" dir="2700000" algn="tl" rotWithShape="0">
              <a:srgbClr val="333333">
                <a:alpha val="65000"/>
              </a:srgbClr>
            </a:outerShdw>
          </a:effectLst>
        </p:spPr>
      </p:pic>
      <p:pic>
        <p:nvPicPr>
          <p:cNvPr id="78" name="Picture 9" descr="P1440336.JPG"/>
          <p:cNvPicPr>
            <a:picLocks noChangeAspect="1"/>
          </p:cNvPicPr>
          <p:nvPr/>
        </p:nvPicPr>
        <p:blipFill>
          <a:blip r:embed="rId6" cstate="print">
            <a:extLst>
              <a:ext uri="{28A0092B-C50C-407E-A947-70E740481C1C}">
                <a14:useLocalDpi xmlns:a14="http://schemas.microsoft.com/office/drawing/2010/main" val="0"/>
              </a:ext>
            </a:extLst>
          </a:blip>
          <a:srcRect l="8620" r="5173"/>
          <a:stretch>
            <a:fillRect/>
          </a:stretch>
        </p:blipFill>
        <p:spPr bwMode="auto">
          <a:xfrm>
            <a:off x="259634" y="5461019"/>
            <a:ext cx="2271802" cy="1273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Picture 8" descr="_MG_3492.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53717" y="2737719"/>
            <a:ext cx="2034252" cy="114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7" descr="C:\Users\Administrator\Desktop\รูป ก.ค. 58\DSC0002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61913" y="5500324"/>
            <a:ext cx="2023556" cy="1199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รูปภาพ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53717" y="1341791"/>
            <a:ext cx="2079465" cy="1244915"/>
          </a:xfrm>
          <a:prstGeom prst="rect">
            <a:avLst/>
          </a:prstGeom>
        </p:spPr>
      </p:pic>
      <p:pic>
        <p:nvPicPr>
          <p:cNvPr id="82" name="รูปภาพ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64936" y="5438104"/>
            <a:ext cx="2023033" cy="1295934"/>
          </a:xfrm>
          <a:prstGeom prst="rect">
            <a:avLst/>
          </a:prstGeom>
        </p:spPr>
      </p:pic>
      <p:pic>
        <p:nvPicPr>
          <p:cNvPr id="83" name="Picture 82"/>
          <p:cNvPicPr>
            <a:picLocks noChangeAspect="1"/>
          </p:cNvPicPr>
          <p:nvPr/>
        </p:nvPicPr>
        <p:blipFill rotWithShape="1">
          <a:blip r:embed="rId11" cstate="print">
            <a:extLst>
              <a:ext uri="{28A0092B-C50C-407E-A947-70E740481C1C}">
                <a14:useLocalDpi xmlns:a14="http://schemas.microsoft.com/office/drawing/2010/main" val="0"/>
              </a:ext>
            </a:extLst>
          </a:blip>
          <a:srcRect b="-17313"/>
          <a:stretch/>
        </p:blipFill>
        <p:spPr>
          <a:xfrm>
            <a:off x="5439785" y="2738254"/>
            <a:ext cx="2045684" cy="1280233"/>
          </a:xfrm>
          <a:prstGeom prst="rect">
            <a:avLst/>
          </a:prstGeom>
        </p:spPr>
      </p:pic>
      <p:pic>
        <p:nvPicPr>
          <p:cNvPr id="86" name="Picture 6"/>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164170" y="4029739"/>
            <a:ext cx="2059527" cy="1166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Picture 13"/>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439785" y="4076647"/>
            <a:ext cx="2060262" cy="1191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2"/>
          <p:cNvSpPr txBox="1">
            <a:spLocks noChangeArrowheads="1"/>
          </p:cNvSpPr>
          <p:nvPr/>
        </p:nvSpPr>
        <p:spPr bwMode="auto">
          <a:xfrm>
            <a:off x="0" y="0"/>
            <a:ext cx="12192000" cy="936000"/>
          </a:xfrm>
          <a:prstGeom prst="rect">
            <a:avLst/>
          </a:prstGeom>
          <a:solidFill>
            <a:srgbClr val="0070C0"/>
          </a:solidFill>
          <a:ln w="9525">
            <a:noFill/>
            <a:miter lim="800000"/>
            <a:headEnd/>
            <a:tailEnd/>
          </a:ln>
          <a:effectLst/>
        </p:spPr>
        <p:txBody>
          <a:bodyPr anchor="ctr"/>
          <a:lstStyle/>
          <a:p>
            <a:pPr marL="514350" indent="-514350" algn="ctr">
              <a:defRPr/>
            </a:pPr>
            <a:endParaRPr lang="en-US" sz="2000" b="1" dirty="0">
              <a:solidFill>
                <a:schemeClr val="bg1"/>
              </a:solidFill>
              <a:latin typeface="Tahoma" pitchFamily="34" charset="0"/>
              <a:ea typeface="Tahoma" pitchFamily="34" charset="0"/>
              <a:cs typeface="Tahoma" pitchFamily="34" charset="0"/>
            </a:endParaRPr>
          </a:p>
          <a:p>
            <a:pPr marL="514350" indent="-514350" algn="ctr">
              <a:defRPr/>
            </a:pPr>
            <a:endParaRPr lang="en-US" sz="2000" b="1" dirty="0">
              <a:solidFill>
                <a:schemeClr val="bg1"/>
              </a:solidFill>
              <a:latin typeface="Tahoma" pitchFamily="34" charset="0"/>
              <a:ea typeface="Tahoma" pitchFamily="34" charset="0"/>
              <a:cs typeface="Tahoma" pitchFamily="34" charset="0"/>
            </a:endParaRPr>
          </a:p>
          <a:p>
            <a:pPr marL="514350" indent="-514350" algn="ctr">
              <a:defRPr/>
            </a:pPr>
            <a:r>
              <a:rPr lang="en-US" sz="2000" b="1" dirty="0">
                <a:solidFill>
                  <a:schemeClr val="bg1"/>
                </a:solidFill>
                <a:latin typeface="Tahoma" pitchFamily="34" charset="0"/>
                <a:ea typeface="Tahoma" pitchFamily="34" charset="0"/>
                <a:cs typeface="Tahoma" pitchFamily="34" charset="0"/>
              </a:rPr>
              <a:t>Development based on Knowledge Management</a:t>
            </a:r>
            <a:endParaRPr lang="th-TH" sz="2000" b="1" dirty="0">
              <a:solidFill>
                <a:schemeClr val="bg1"/>
              </a:solidFill>
              <a:latin typeface="Tahoma" pitchFamily="34" charset="0"/>
              <a:ea typeface="Tahoma" pitchFamily="34" charset="0"/>
              <a:cs typeface="Tahoma" pitchFamily="34" charset="0"/>
            </a:endParaRPr>
          </a:p>
          <a:p>
            <a:pPr marL="514350" indent="-514350" algn="ctr">
              <a:defRPr/>
            </a:pPr>
            <a:r>
              <a:rPr lang="en-US" sz="2000" dirty="0">
                <a:solidFill>
                  <a:srgbClr val="FFC000"/>
                </a:solidFill>
                <a:latin typeface="Tahoma" pitchFamily="34" charset="0"/>
                <a:ea typeface="Tahoma" pitchFamily="34" charset="0"/>
                <a:cs typeface="Tahoma" pitchFamily="34" charset="0"/>
              </a:rPr>
              <a:t>(Example) Highland Development Projects Using Royal Project System </a:t>
            </a:r>
          </a:p>
          <a:p>
            <a:pPr marL="514350" indent="-514350" algn="ctr">
              <a:defRPr/>
            </a:pPr>
            <a:r>
              <a:rPr lang="en-US" sz="2000" dirty="0">
                <a:solidFill>
                  <a:srgbClr val="FFC000"/>
                </a:solidFill>
                <a:latin typeface="Tahoma" pitchFamily="34" charset="0"/>
                <a:ea typeface="Tahoma" pitchFamily="34" charset="0"/>
                <a:cs typeface="Tahoma" pitchFamily="34" charset="0"/>
              </a:rPr>
              <a:t>11 areas, 96 communities, Nan Province</a:t>
            </a:r>
            <a:endParaRPr lang="th-TH" sz="2000" dirty="0">
              <a:solidFill>
                <a:srgbClr val="FFC000"/>
              </a:solidFill>
              <a:latin typeface="Tahoma" pitchFamily="34" charset="0"/>
              <a:ea typeface="Tahoma" pitchFamily="34" charset="0"/>
              <a:cs typeface="Tahoma" pitchFamily="34" charset="0"/>
            </a:endParaRPr>
          </a:p>
          <a:p>
            <a:pPr marL="514350" indent="-514350" algn="ctr">
              <a:defRPr/>
            </a:pPr>
            <a:endParaRPr lang="th-TH" sz="2000" dirty="0">
              <a:solidFill>
                <a:schemeClr val="accent4">
                  <a:lumMod val="60000"/>
                  <a:lumOff val="40000"/>
                </a:schemeClr>
              </a:solidFill>
              <a:latin typeface="Tahoma" pitchFamily="34" charset="0"/>
              <a:ea typeface="Tahoma" pitchFamily="34" charset="0"/>
              <a:cs typeface="Tahoma" pitchFamily="34" charset="0"/>
            </a:endParaRPr>
          </a:p>
          <a:p>
            <a:pPr marL="514350" indent="-514350" algn="ctr">
              <a:defRPr/>
            </a:pPr>
            <a:endParaRPr lang="th-TH" sz="2000" dirty="0">
              <a:solidFill>
                <a:schemeClr val="accent4">
                  <a:lumMod val="60000"/>
                  <a:lumOff val="40000"/>
                </a:schemeClr>
              </a:solidFill>
              <a:latin typeface="Tahoma" pitchFamily="34" charset="0"/>
              <a:ea typeface="Tahoma" pitchFamily="34" charset="0"/>
              <a:cs typeface="Tahoma" pitchFamily="34" charset="0"/>
            </a:endParaRPr>
          </a:p>
        </p:txBody>
      </p:sp>
      <p:sp>
        <p:nvSpPr>
          <p:cNvPr id="41" name="Rectangle 4"/>
          <p:cNvSpPr txBox="1">
            <a:spLocks noChangeArrowheads="1"/>
          </p:cNvSpPr>
          <p:nvPr/>
        </p:nvSpPr>
        <p:spPr bwMode="auto">
          <a:xfrm>
            <a:off x="570825" y="824888"/>
            <a:ext cx="198967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100000"/>
              </a:lnSpc>
              <a:spcBef>
                <a:spcPct val="0"/>
              </a:spcBef>
              <a:buFontTx/>
              <a:buNone/>
            </a:pPr>
            <a:r>
              <a:rPr lang="en-US" altLang="en-US" sz="1600" dirty="0">
                <a:solidFill>
                  <a:srgbClr val="FF0000"/>
                </a:solidFill>
                <a:latin typeface="Tahoma" panose="020B0604030504040204" pitchFamily="34" charset="0"/>
                <a:cs typeface="Tahoma" panose="020B0604030504040204" pitchFamily="34" charset="0"/>
              </a:rPr>
              <a:t>Problems</a:t>
            </a:r>
          </a:p>
        </p:txBody>
      </p:sp>
      <p:sp>
        <p:nvSpPr>
          <p:cNvPr id="42" name="Rectangle 4"/>
          <p:cNvSpPr txBox="1">
            <a:spLocks noChangeArrowheads="1"/>
          </p:cNvSpPr>
          <p:nvPr/>
        </p:nvSpPr>
        <p:spPr bwMode="auto">
          <a:xfrm>
            <a:off x="3242920" y="784170"/>
            <a:ext cx="4097493"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100000"/>
              </a:lnSpc>
              <a:spcBef>
                <a:spcPct val="0"/>
              </a:spcBef>
              <a:buNone/>
            </a:pPr>
            <a:r>
              <a:rPr lang="en-US" altLang="en-US" sz="1600" dirty="0">
                <a:solidFill>
                  <a:srgbClr val="FF0000"/>
                </a:solidFill>
                <a:latin typeface="Tahoma" panose="020B0604030504040204" pitchFamily="34" charset="0"/>
                <a:cs typeface="Tahoma" panose="020B0604030504040204" pitchFamily="34" charset="0"/>
              </a:rPr>
              <a:t>Research and Development</a:t>
            </a:r>
          </a:p>
        </p:txBody>
      </p:sp>
      <p:sp>
        <p:nvSpPr>
          <p:cNvPr id="43" name="Rectangle 4"/>
          <p:cNvSpPr txBox="1">
            <a:spLocks noChangeArrowheads="1"/>
          </p:cNvSpPr>
          <p:nvPr/>
        </p:nvSpPr>
        <p:spPr bwMode="auto">
          <a:xfrm>
            <a:off x="7762205" y="831975"/>
            <a:ext cx="40612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100000"/>
              </a:lnSpc>
              <a:spcBef>
                <a:spcPct val="0"/>
              </a:spcBef>
              <a:buNone/>
            </a:pPr>
            <a:r>
              <a:rPr lang="en-US" altLang="en-US" sz="1600" dirty="0">
                <a:solidFill>
                  <a:srgbClr val="FF0000"/>
                </a:solidFill>
                <a:latin typeface="Tahoma" panose="020B0604030504040204" pitchFamily="34" charset="0"/>
                <a:cs typeface="Tahoma" panose="020B0604030504040204" pitchFamily="34" charset="0"/>
              </a:rPr>
              <a:t>Well-being Communities</a:t>
            </a:r>
          </a:p>
          <a:p>
            <a:pPr algn="ctr">
              <a:lnSpc>
                <a:spcPct val="100000"/>
              </a:lnSpc>
              <a:spcBef>
                <a:spcPct val="0"/>
              </a:spcBef>
              <a:buNone/>
            </a:pPr>
            <a:r>
              <a:rPr lang="en-US" altLang="en-US" sz="1600" dirty="0">
                <a:solidFill>
                  <a:srgbClr val="FF0000"/>
                </a:solidFill>
                <a:latin typeface="Tahoma" panose="020B0604030504040204" pitchFamily="34" charset="0"/>
                <a:cs typeface="Tahoma" panose="020B0604030504040204" pitchFamily="34" charset="0"/>
              </a:rPr>
              <a:t>Learning </a:t>
            </a:r>
            <a:r>
              <a:rPr lang="en-US" altLang="en-US" sz="1600" dirty="0" err="1">
                <a:solidFill>
                  <a:srgbClr val="FF0000"/>
                </a:solidFill>
                <a:latin typeface="Tahoma" panose="020B0604030504040204" pitchFamily="34" charset="0"/>
                <a:cs typeface="Tahoma" panose="020B0604030504040204" pitchFamily="34" charset="0"/>
              </a:rPr>
              <a:t>Centres</a:t>
            </a:r>
            <a:endParaRPr lang="en-US" altLang="en-US" sz="1600" dirty="0">
              <a:solidFill>
                <a:srgbClr val="FF0000"/>
              </a:solidFill>
              <a:latin typeface="Tahoma" panose="020B0604030504040204" pitchFamily="34" charset="0"/>
              <a:cs typeface="Tahoma" panose="020B0604030504040204" pitchFamily="34" charset="0"/>
            </a:endParaRPr>
          </a:p>
        </p:txBody>
      </p:sp>
      <p:cxnSp>
        <p:nvCxnSpPr>
          <p:cNvPr id="44" name="Straight Connector 43">
            <a:extLst>
              <a:ext uri="{FF2B5EF4-FFF2-40B4-BE49-F238E27FC236}">
                <a16:creationId xmlns="" xmlns:a16="http://schemas.microsoft.com/office/drawing/2014/main" id="{15B1DB1A-A91E-4F62-B11A-F1D8D031194A}"/>
              </a:ext>
            </a:extLst>
          </p:cNvPr>
          <p:cNvCxnSpPr/>
          <p:nvPr/>
        </p:nvCxnSpPr>
        <p:spPr>
          <a:xfrm flipH="1">
            <a:off x="2640260" y="3972897"/>
            <a:ext cx="322508" cy="381"/>
          </a:xfrm>
          <a:prstGeom prst="line">
            <a:avLst/>
          </a:prstGeom>
          <a:ln w="60325">
            <a:solidFill>
              <a:srgbClr val="FF0000"/>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pic>
        <p:nvPicPr>
          <p:cNvPr id="45"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t="18579"/>
          <a:stretch/>
        </p:blipFill>
        <p:spPr bwMode="auto">
          <a:xfrm>
            <a:off x="5461912" y="1341791"/>
            <a:ext cx="2013039" cy="121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4833388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2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13113" y="4604544"/>
            <a:ext cx="2641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5" descr="P:\สำนักพัฒนา\โครงการลดการใช้สารเคมี\ปี 58\อบรมวิเคราะห์สารพิษ\11-15 พ.ค. 58\20150514_1020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800" y="1480344"/>
            <a:ext cx="2687638"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2" descr="C:\Users\HP\Desktop\New folder\output\IMG_29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61476" y="3091657"/>
            <a:ext cx="2592388"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รูปภาพ 1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83338" y="4604544"/>
            <a:ext cx="25939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Picture 17" descr="C:\Users\jantrawadeea.HRDI\AppData\Local\Microsoft\Windows\Temporary Internet Files\Content.Word\142477857495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4963" y="4675982"/>
            <a:ext cx="2592387"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08363" y="3091657"/>
            <a:ext cx="2592387"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Picture 11" descr="แม่สลอง 1.jpg"/>
          <p:cNvPicPr>
            <a:picLocks noChangeAspect="1"/>
          </p:cNvPicPr>
          <p:nvPr/>
        </p:nvPicPr>
        <p:blipFill>
          <a:blip r:embed="rId8" cstate="print">
            <a:extLst>
              <a:ext uri="{28A0092B-C50C-407E-A947-70E740481C1C}">
                <a14:useLocalDpi xmlns:a14="http://schemas.microsoft.com/office/drawing/2010/main" val="0"/>
              </a:ext>
            </a:extLst>
          </a:blip>
          <a:srcRect t="3391"/>
          <a:stretch>
            <a:fillRect/>
          </a:stretch>
        </p:blipFill>
        <p:spPr bwMode="auto">
          <a:xfrm>
            <a:off x="6383338" y="3091657"/>
            <a:ext cx="2495550"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6" name="Picture 4" descr="K:\ตลาดชุมชน_สบเมย\IMG_7356.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4963" y="3091657"/>
            <a:ext cx="268922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7" name="Picture 2" descr="T:\สำนักพัฒนา\โครงการตลาดชุมชน\ปี 58\10. รูป\กิจกรรมการตลาด+Postharvest\ลุ่มน้ำสาละวิน\เดือนม.ค.58\IMG_20150119_135552 - Copy (2).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59900" y="4579144"/>
            <a:ext cx="2592388"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8" name="Picture 2" descr="K:\แม่สามแลบ\IMG_20150210_073122.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83338" y="1431131"/>
            <a:ext cx="2495550" cy="1444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0" name="Picture 10" descr="10714657_10201872030562897_822640232_n.jp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261476" y="1431131"/>
            <a:ext cx="2513013" cy="1431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1" name="Picture 7" descr="C:\Users\Administrator\Desktop\รูป ก.ค. 58\DSC00024.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499644" y="1431131"/>
            <a:ext cx="269240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2"/>
          <p:cNvSpPr txBox="1">
            <a:spLocks noChangeArrowheads="1"/>
          </p:cNvSpPr>
          <p:nvPr/>
        </p:nvSpPr>
        <p:spPr bwMode="auto">
          <a:xfrm>
            <a:off x="0" y="0"/>
            <a:ext cx="12192000" cy="1138237"/>
          </a:xfrm>
          <a:prstGeom prst="rect">
            <a:avLst/>
          </a:prstGeom>
          <a:solidFill>
            <a:srgbClr val="0070C0"/>
          </a:solidFill>
          <a:ln w="9525">
            <a:noFill/>
            <a:miter lim="800000"/>
            <a:headEnd/>
            <a:tailEnd/>
          </a:ln>
          <a:effectLst/>
        </p:spPr>
        <p:txBody>
          <a:bodyPr anchor="ctr"/>
          <a:lstStyle/>
          <a:p>
            <a:pPr marL="339329" indent="-339329" algn="ctr" defTabSz="342900">
              <a:lnSpc>
                <a:spcPct val="107000"/>
              </a:lnSpc>
              <a:spcAft>
                <a:spcPts val="600"/>
              </a:spcAft>
              <a:buFont typeface="Arial" panose="020B0604020202020204" pitchFamily="34" charset="0"/>
              <a:buNone/>
              <a:tabLst>
                <a:tab pos="339329" algn="l"/>
              </a:tabLst>
              <a:defRPr/>
            </a:pP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Highland Sustainable Development Using Royal Project System</a:t>
            </a:r>
            <a:endParaRPr lang="th-TH"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339329" indent="-339329" algn="ctr" defTabSz="342900">
              <a:lnSpc>
                <a:spcPct val="107000"/>
              </a:lnSpc>
              <a:spcAft>
                <a:spcPts val="600"/>
              </a:spcAft>
              <a:buFont typeface="Arial" panose="020B0604020202020204" pitchFamily="34" charset="0"/>
              <a:buNone/>
              <a:tabLst>
                <a:tab pos="339329" algn="l"/>
              </a:tabLst>
              <a:defRPr/>
            </a:pPr>
            <a:r>
              <a:rPr lang="en-US" sz="2000" dirty="0">
                <a:solidFill>
                  <a:srgbClr val="FFC000"/>
                </a:solidFill>
                <a:latin typeface="Tahoma" panose="020B0604030504040204" pitchFamily="34" charset="0"/>
                <a:ea typeface="Tahoma" panose="020B0604030504040204" pitchFamily="34" charset="0"/>
                <a:cs typeface="Tahoma" panose="020B0604030504040204" pitchFamily="34" charset="0"/>
              </a:rPr>
              <a:t>4. </a:t>
            </a:r>
            <a:r>
              <a:rPr lang="en-GB" sz="2000" dirty="0">
                <a:solidFill>
                  <a:srgbClr val="FFC000"/>
                </a:solidFill>
                <a:latin typeface="Tahoma" panose="020B0604030504040204" pitchFamily="34" charset="0"/>
                <a:ea typeface="Tahoma" panose="020B0604030504040204" pitchFamily="34" charset="0"/>
                <a:cs typeface="Tahoma" panose="020B0604030504040204" pitchFamily="34" charset="0"/>
              </a:rPr>
              <a:t>Promotion of environmentally-friendly careers and marketing management</a:t>
            </a:r>
            <a:endParaRPr lang="th-TH" altLang="zh-CN" sz="2000" dirty="0">
              <a:solidFill>
                <a:srgbClr val="FFC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43874295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0" y="0"/>
            <a:ext cx="12192000" cy="908050"/>
          </a:xfrm>
          <a:prstGeom prst="rect">
            <a:avLst/>
          </a:prstGeom>
          <a:solidFill>
            <a:srgbClr val="0070C0"/>
          </a:solidFill>
          <a:ln w="9525">
            <a:noFill/>
            <a:miter lim="800000"/>
            <a:headEnd/>
            <a:tailEnd/>
          </a:ln>
          <a:effectLst/>
        </p:spPr>
        <p:txBody>
          <a:bodyPr anchor="ctr"/>
          <a:lstStyle/>
          <a:p>
            <a:pPr marL="514350" indent="-514350" algn="ctr">
              <a:defRPr/>
            </a:pPr>
            <a:r>
              <a:rPr lang="en-US" sz="2000" b="1" dirty="0">
                <a:solidFill>
                  <a:schemeClr val="bg1"/>
                </a:solidFill>
                <a:latin typeface="Tahoma" pitchFamily="34" charset="0"/>
                <a:ea typeface="Tahoma" pitchFamily="34" charset="0"/>
                <a:cs typeface="Tahoma" pitchFamily="34" charset="0"/>
              </a:rPr>
              <a:t>Food Safety Standards/ Post-harvest Management</a:t>
            </a:r>
            <a:r>
              <a:rPr lang="th-TH" sz="2000" b="1" dirty="0">
                <a:solidFill>
                  <a:schemeClr val="bg1"/>
                </a:solidFill>
                <a:latin typeface="Tahoma" pitchFamily="34" charset="0"/>
                <a:ea typeface="Tahoma" pitchFamily="34" charset="0"/>
                <a:cs typeface="Tahoma" pitchFamily="34" charset="0"/>
              </a:rPr>
              <a:t>/ </a:t>
            </a:r>
            <a:r>
              <a:rPr lang="en-US" sz="2000" b="1" dirty="0">
                <a:solidFill>
                  <a:schemeClr val="bg1"/>
                </a:solidFill>
                <a:latin typeface="Tahoma" pitchFamily="34" charset="0"/>
                <a:ea typeface="Tahoma" pitchFamily="34" charset="0"/>
                <a:cs typeface="Tahoma" pitchFamily="34" charset="0"/>
              </a:rPr>
              <a:t>Sustainable Markets</a:t>
            </a:r>
            <a:endParaRPr lang="th-TH" sz="1800" dirty="0">
              <a:solidFill>
                <a:schemeClr val="bg1"/>
              </a:solidFill>
              <a:latin typeface="Tahoma" pitchFamily="34" charset="0"/>
              <a:ea typeface="Tahoma" pitchFamily="34" charset="0"/>
              <a:cs typeface="Tahoma"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302" y="3984334"/>
            <a:ext cx="3609083" cy="1959266"/>
          </a:xfrm>
          <a:prstGeom prst="rect">
            <a:avLst/>
          </a:prstGeom>
        </p:spPr>
      </p:pic>
      <p:pic>
        <p:nvPicPr>
          <p:cNvPr id="18" name="Pictur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28019" y="3984334"/>
            <a:ext cx="3552725" cy="1911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4" descr="C:\Users\ACER\Downloads\13517698_1231826463535635_1644249635_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5493" y="1638237"/>
            <a:ext cx="3531219" cy="196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37944" y="4034168"/>
            <a:ext cx="3211033" cy="1888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54279" y="1642833"/>
            <a:ext cx="3526465" cy="196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0"/>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37943" y="1552668"/>
            <a:ext cx="3211033" cy="2051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724661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
          <p:cNvSpPr txBox="1">
            <a:spLocks noChangeArrowheads="1"/>
          </p:cNvSpPr>
          <p:nvPr/>
        </p:nvSpPr>
        <p:spPr bwMode="auto">
          <a:xfrm>
            <a:off x="0" y="0"/>
            <a:ext cx="12192000" cy="595313"/>
          </a:xfrm>
          <a:prstGeom prst="rect">
            <a:avLst/>
          </a:prstGeom>
          <a:solidFill>
            <a:srgbClr val="0070C0"/>
          </a:solidFill>
          <a:ln w="9525">
            <a:noFill/>
            <a:miter lim="800000"/>
            <a:headEnd/>
            <a:tailEnd/>
          </a:ln>
          <a:effectLst/>
        </p:spPr>
        <p:txBody>
          <a:bodyPr anchor="ctr"/>
          <a:lstStyle/>
          <a:p>
            <a:pPr marL="514350" indent="-514350" algn="ctr">
              <a:defRPr/>
            </a:pPr>
            <a:endParaRPr lang="th-TH" sz="2000" b="1" dirty="0">
              <a:solidFill>
                <a:schemeClr val="bg1"/>
              </a:solidFill>
              <a:latin typeface="Tahoma" pitchFamily="34" charset="0"/>
              <a:ea typeface="Tahoma" pitchFamily="34" charset="0"/>
              <a:cs typeface="Tahoma" pitchFamily="34" charset="0"/>
            </a:endParaRPr>
          </a:p>
          <a:p>
            <a:pPr marL="514350" indent="-514350" algn="ctr">
              <a:defRPr/>
            </a:pPr>
            <a:r>
              <a:rPr lang="en-US" sz="2000" b="1" dirty="0">
                <a:solidFill>
                  <a:schemeClr val="bg1"/>
                </a:solidFill>
                <a:latin typeface="Tahoma" pitchFamily="34" charset="0"/>
                <a:ea typeface="Tahoma" pitchFamily="34" charset="0"/>
                <a:cs typeface="Tahoma" pitchFamily="34" charset="0"/>
              </a:rPr>
              <a:t>Farmers’ Market / Farmers’ Institutions</a:t>
            </a:r>
          </a:p>
          <a:p>
            <a:pPr marL="514350" indent="-514350" algn="ctr">
              <a:defRPr/>
            </a:pPr>
            <a:r>
              <a:rPr lang="en-US" sz="2000" b="1" dirty="0">
                <a:solidFill>
                  <a:schemeClr val="bg1"/>
                </a:solidFill>
                <a:latin typeface="Tahoma" pitchFamily="34" charset="0"/>
                <a:ea typeface="Tahoma" pitchFamily="34" charset="0"/>
                <a:cs typeface="Tahoma" pitchFamily="34" charset="0"/>
              </a:rPr>
              <a:t>Highland Sustainable Development Using Royal Project System</a:t>
            </a:r>
            <a:endParaRPr lang="th-TH" sz="2000" dirty="0">
              <a:solidFill>
                <a:schemeClr val="bg1"/>
              </a:solidFill>
              <a:latin typeface="Tahoma" pitchFamily="34" charset="0"/>
              <a:ea typeface="Tahoma" pitchFamily="34" charset="0"/>
              <a:cs typeface="Tahoma" pitchFamily="34" charset="0"/>
            </a:endParaRPr>
          </a:p>
          <a:p>
            <a:pPr marL="514350" indent="-514350" algn="ctr">
              <a:defRPr/>
            </a:pPr>
            <a:endParaRPr lang="th-TH" sz="2000" dirty="0">
              <a:solidFill>
                <a:schemeClr val="bg1"/>
              </a:solidFill>
              <a:latin typeface="Tahoma" pitchFamily="34" charset="0"/>
              <a:ea typeface="Tahoma" pitchFamily="34" charset="0"/>
              <a:cs typeface="Tahoma" pitchFamily="34" charset="0"/>
            </a:endParaRPr>
          </a:p>
        </p:txBody>
      </p:sp>
      <p:sp>
        <p:nvSpPr>
          <p:cNvPr id="34" name="Rectangle 3"/>
          <p:cNvSpPr txBox="1">
            <a:spLocks noChangeArrowheads="1"/>
          </p:cNvSpPr>
          <p:nvPr/>
        </p:nvSpPr>
        <p:spPr bwMode="auto">
          <a:xfrm>
            <a:off x="166688" y="687388"/>
            <a:ext cx="11858625" cy="4175125"/>
          </a:xfrm>
          <a:prstGeom prst="rect">
            <a:avLst/>
          </a:prstGeom>
          <a:solidFill>
            <a:schemeClr val="tx2">
              <a:lumMod val="20000"/>
              <a:lumOff val="80000"/>
            </a:schemeClr>
          </a:solidFill>
          <a:ln w="9525">
            <a:noFill/>
            <a:miter lim="800000"/>
            <a:headEnd/>
            <a:tailEnd/>
          </a:ln>
        </p:spPr>
        <p:txBody>
          <a:bodyPr/>
          <a:lstStyle/>
          <a:p>
            <a:pPr marL="457200" indent="-457200" algn="ctr">
              <a:lnSpc>
                <a:spcPct val="80000"/>
              </a:lnSpc>
              <a:spcBef>
                <a:spcPts val="600"/>
              </a:spcBef>
              <a:buClr>
                <a:schemeClr val="accent1"/>
              </a:buClr>
              <a:buSzPct val="80000"/>
              <a:buFont typeface="Wingdings" pitchFamily="2" charset="2"/>
              <a:buNone/>
              <a:defRPr/>
            </a:pPr>
            <a:r>
              <a:rPr lang="th-TH" sz="1600" b="1" dirty="0">
                <a:latin typeface="Tahoma" pitchFamily="34" charset="0"/>
                <a:cs typeface="Tahoma" pitchFamily="34" charset="0"/>
              </a:rPr>
              <a:t> </a:t>
            </a:r>
          </a:p>
        </p:txBody>
      </p:sp>
      <p:sp>
        <p:nvSpPr>
          <p:cNvPr id="37" name="สี่เหลี่ยมมุมมน 44"/>
          <p:cNvSpPr/>
          <p:nvPr/>
        </p:nvSpPr>
        <p:spPr>
          <a:xfrm>
            <a:off x="882650" y="4275138"/>
            <a:ext cx="2208213" cy="500062"/>
          </a:xfrm>
          <a:prstGeom prst="roundRect">
            <a:avLst/>
          </a:prstGeom>
          <a:solidFill>
            <a:schemeClr val="accent2">
              <a:lumMod val="60000"/>
              <a:lumOff val="40000"/>
            </a:schemeClr>
          </a:solidFill>
          <a:ln/>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1600" dirty="0">
                <a:solidFill>
                  <a:prstClr val="black">
                    <a:lumMod val="95000"/>
                    <a:lumOff val="5000"/>
                  </a:prstClr>
                </a:solidFill>
                <a:latin typeface="Tahoma" pitchFamily="34" charset="0"/>
                <a:ea typeface="Tahoma" pitchFamily="34" charset="0"/>
                <a:cs typeface="Tahoma" pitchFamily="34" charset="0"/>
              </a:rPr>
              <a:t>Local markets</a:t>
            </a:r>
            <a:endParaRPr lang="th-TH" sz="1600" dirty="0">
              <a:solidFill>
                <a:prstClr val="black">
                  <a:lumMod val="95000"/>
                  <a:lumOff val="5000"/>
                </a:prstClr>
              </a:solidFill>
              <a:latin typeface="Tahoma" pitchFamily="34" charset="0"/>
              <a:ea typeface="Tahoma" pitchFamily="34" charset="0"/>
              <a:cs typeface="Tahoma" pitchFamily="34" charset="0"/>
            </a:endParaRPr>
          </a:p>
        </p:txBody>
      </p:sp>
      <p:sp>
        <p:nvSpPr>
          <p:cNvPr id="38" name="สี่เหลี่ยมมุมมน 44"/>
          <p:cNvSpPr/>
          <p:nvPr/>
        </p:nvSpPr>
        <p:spPr>
          <a:xfrm>
            <a:off x="8947150" y="4270375"/>
            <a:ext cx="2305050" cy="500063"/>
          </a:xfrm>
          <a:prstGeom prst="roundRect">
            <a:avLst/>
          </a:prstGeom>
          <a:solidFill>
            <a:schemeClr val="accent2">
              <a:lumMod val="60000"/>
              <a:lumOff val="40000"/>
            </a:schemeClr>
          </a:solidFill>
          <a:ln/>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1600" dirty="0">
                <a:solidFill>
                  <a:prstClr val="black">
                    <a:lumMod val="95000"/>
                    <a:lumOff val="5000"/>
                  </a:prstClr>
                </a:solidFill>
                <a:latin typeface="Tahoma" pitchFamily="34" charset="0"/>
                <a:ea typeface="Tahoma" pitchFamily="34" charset="0"/>
                <a:cs typeface="Tahoma" pitchFamily="34" charset="0"/>
              </a:rPr>
              <a:t>Royal Project market</a:t>
            </a:r>
            <a:endParaRPr lang="th-TH" sz="1600" dirty="0">
              <a:solidFill>
                <a:prstClr val="black">
                  <a:lumMod val="95000"/>
                  <a:lumOff val="5000"/>
                </a:prstClr>
              </a:solidFill>
              <a:latin typeface="Tahoma" pitchFamily="34" charset="0"/>
              <a:ea typeface="Tahoma" pitchFamily="34" charset="0"/>
              <a:cs typeface="Tahoma" pitchFamily="34" charset="0"/>
            </a:endParaRPr>
          </a:p>
        </p:txBody>
      </p:sp>
      <p:sp>
        <p:nvSpPr>
          <p:cNvPr id="39" name="สี่เหลี่ยมมุมมน 44"/>
          <p:cNvSpPr/>
          <p:nvPr/>
        </p:nvSpPr>
        <p:spPr>
          <a:xfrm>
            <a:off x="6259513" y="4275138"/>
            <a:ext cx="2206625" cy="500062"/>
          </a:xfrm>
          <a:prstGeom prst="roundRect">
            <a:avLst/>
          </a:prstGeom>
          <a:solidFill>
            <a:schemeClr val="accent2">
              <a:lumMod val="60000"/>
              <a:lumOff val="40000"/>
            </a:schemeClr>
          </a:solidFill>
          <a:ln/>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1600" dirty="0">
                <a:solidFill>
                  <a:prstClr val="black">
                    <a:lumMod val="95000"/>
                    <a:lumOff val="5000"/>
                  </a:prstClr>
                </a:solidFill>
                <a:latin typeface="Tahoma" pitchFamily="34" charset="0"/>
                <a:ea typeface="Tahoma" pitchFamily="34" charset="0"/>
                <a:cs typeface="Tahoma" pitchFamily="34" charset="0"/>
              </a:rPr>
              <a:t>Contract farming</a:t>
            </a:r>
            <a:endParaRPr lang="th-TH" sz="1600" dirty="0">
              <a:solidFill>
                <a:prstClr val="black">
                  <a:lumMod val="95000"/>
                  <a:lumOff val="5000"/>
                </a:prstClr>
              </a:solidFill>
              <a:latin typeface="Tahoma" pitchFamily="34" charset="0"/>
              <a:ea typeface="Tahoma" pitchFamily="34" charset="0"/>
              <a:cs typeface="Tahoma" pitchFamily="34" charset="0"/>
            </a:endParaRPr>
          </a:p>
        </p:txBody>
      </p:sp>
      <p:sp>
        <p:nvSpPr>
          <p:cNvPr id="40" name="สี่เหลี่ยมมุมมน 44"/>
          <p:cNvSpPr/>
          <p:nvPr/>
        </p:nvSpPr>
        <p:spPr>
          <a:xfrm>
            <a:off x="3378200" y="4275138"/>
            <a:ext cx="2400300" cy="500062"/>
          </a:xfrm>
          <a:prstGeom prst="roundRect">
            <a:avLst/>
          </a:prstGeom>
          <a:solidFill>
            <a:schemeClr val="accent2">
              <a:lumMod val="60000"/>
              <a:lumOff val="40000"/>
            </a:schemeClr>
          </a:solidFill>
          <a:ln/>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1600" dirty="0">
                <a:solidFill>
                  <a:prstClr val="black">
                    <a:lumMod val="95000"/>
                    <a:lumOff val="5000"/>
                  </a:prstClr>
                </a:solidFill>
                <a:latin typeface="Tahoma" pitchFamily="34" charset="0"/>
                <a:ea typeface="Tahoma" pitchFamily="34" charset="0"/>
                <a:cs typeface="Tahoma" pitchFamily="34" charset="0"/>
              </a:rPr>
              <a:t>Local merchants</a:t>
            </a:r>
            <a:endParaRPr lang="th-TH" sz="1600" dirty="0">
              <a:solidFill>
                <a:prstClr val="black">
                  <a:lumMod val="95000"/>
                  <a:lumOff val="5000"/>
                </a:prstClr>
              </a:solidFill>
              <a:latin typeface="Tahoma" pitchFamily="34" charset="0"/>
              <a:ea typeface="Tahoma" pitchFamily="34" charset="0"/>
              <a:cs typeface="Tahoma" pitchFamily="34" charset="0"/>
            </a:endParaRPr>
          </a:p>
        </p:txBody>
      </p:sp>
      <p:sp>
        <p:nvSpPr>
          <p:cNvPr id="41" name="สี่เหลี่ยมมุมมน 44"/>
          <p:cNvSpPr/>
          <p:nvPr/>
        </p:nvSpPr>
        <p:spPr>
          <a:xfrm>
            <a:off x="8459788" y="1928813"/>
            <a:ext cx="3617912" cy="1800225"/>
          </a:xfrm>
          <a:prstGeom prst="roundRect">
            <a:avLst/>
          </a:prstGeom>
          <a:solidFill>
            <a:schemeClr val="accent4">
              <a:lumMod val="60000"/>
              <a:lumOff val="40000"/>
            </a:schemeClr>
          </a:solidFill>
          <a:ln/>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1800" dirty="0">
                <a:solidFill>
                  <a:srgbClr val="FF0000"/>
                </a:solidFill>
                <a:latin typeface="Tahoma" pitchFamily="34" charset="0"/>
                <a:ea typeface="Tahoma" pitchFamily="34" charset="0"/>
                <a:cs typeface="Tahoma" pitchFamily="34" charset="0"/>
              </a:rPr>
              <a:t>Marketing</a:t>
            </a:r>
            <a:endParaRPr lang="th-TH" sz="1800" dirty="0">
              <a:solidFill>
                <a:srgbClr val="FF0000"/>
              </a:solidFill>
              <a:latin typeface="Tahoma" pitchFamily="34" charset="0"/>
              <a:ea typeface="Tahoma" pitchFamily="34" charset="0"/>
              <a:cs typeface="Tahoma" pitchFamily="34" charset="0"/>
            </a:endParaRPr>
          </a:p>
          <a:p>
            <a:pPr marL="174625" indent="-174625">
              <a:buFont typeface="Arial" panose="020B0604020202020204" pitchFamily="34" charset="0"/>
              <a:buChar char="•"/>
              <a:defRPr/>
            </a:pPr>
            <a:r>
              <a:rPr lang="en-US" sz="1600" dirty="0">
                <a:solidFill>
                  <a:srgbClr val="000000"/>
                </a:solidFill>
                <a:latin typeface="Tahoma" pitchFamily="34" charset="0"/>
                <a:ea typeface="Tahoma" pitchFamily="34" charset="0"/>
                <a:cs typeface="Tahoma" pitchFamily="34" charset="0"/>
              </a:rPr>
              <a:t>Demand survey</a:t>
            </a:r>
            <a:endParaRPr lang="th-TH" sz="1600" dirty="0">
              <a:solidFill>
                <a:srgbClr val="000000"/>
              </a:solidFill>
              <a:latin typeface="Tahoma" pitchFamily="34" charset="0"/>
              <a:ea typeface="Tahoma" pitchFamily="34" charset="0"/>
              <a:cs typeface="Tahoma" pitchFamily="34" charset="0"/>
            </a:endParaRPr>
          </a:p>
          <a:p>
            <a:pPr marL="174625" indent="-174625">
              <a:buFont typeface="Arial" panose="020B0604020202020204" pitchFamily="34" charset="0"/>
              <a:buChar char="•"/>
              <a:defRPr/>
            </a:pPr>
            <a:r>
              <a:rPr lang="en-US" sz="1600" dirty="0">
                <a:solidFill>
                  <a:srgbClr val="000000"/>
                </a:solidFill>
                <a:latin typeface="Tahoma" pitchFamily="34" charset="0"/>
                <a:ea typeface="Tahoma" pitchFamily="34" charset="0"/>
                <a:cs typeface="Tahoma" pitchFamily="34" charset="0"/>
              </a:rPr>
              <a:t>Local marketing development</a:t>
            </a:r>
            <a:r>
              <a:rPr lang="th-TH" sz="1600" dirty="0">
                <a:solidFill>
                  <a:srgbClr val="000000"/>
                </a:solidFill>
                <a:latin typeface="Tahoma" pitchFamily="34" charset="0"/>
                <a:ea typeface="Tahoma" pitchFamily="34" charset="0"/>
                <a:cs typeface="Tahoma" pitchFamily="34" charset="0"/>
              </a:rPr>
              <a:t> </a:t>
            </a:r>
            <a:endParaRPr lang="en-US" sz="1600" dirty="0">
              <a:solidFill>
                <a:srgbClr val="000000"/>
              </a:solidFill>
              <a:latin typeface="Tahoma" pitchFamily="34" charset="0"/>
              <a:ea typeface="Tahoma" pitchFamily="34" charset="0"/>
              <a:cs typeface="Tahoma" pitchFamily="34" charset="0"/>
            </a:endParaRPr>
          </a:p>
          <a:p>
            <a:pPr marL="174625" indent="-174625">
              <a:buFont typeface="Arial" panose="020B0604020202020204" pitchFamily="34" charset="0"/>
              <a:buChar char="•"/>
              <a:defRPr/>
            </a:pPr>
            <a:r>
              <a:rPr lang="en-US" sz="1600" dirty="0">
                <a:solidFill>
                  <a:srgbClr val="000000"/>
                </a:solidFill>
                <a:latin typeface="Tahoma" pitchFamily="34" charset="0"/>
                <a:ea typeface="Tahoma" pitchFamily="34" charset="0"/>
                <a:cs typeface="Tahoma" pitchFamily="34" charset="0"/>
              </a:rPr>
              <a:t>Production and marketing plan</a:t>
            </a:r>
          </a:p>
          <a:p>
            <a:pPr marL="174625" indent="-174625">
              <a:buFont typeface="Arial" panose="020B0604020202020204" pitchFamily="34" charset="0"/>
              <a:buChar char="•"/>
              <a:defRPr/>
            </a:pPr>
            <a:r>
              <a:rPr lang="en-US" sz="1600" dirty="0">
                <a:solidFill>
                  <a:srgbClr val="000000"/>
                </a:solidFill>
                <a:latin typeface="Tahoma" pitchFamily="34" charset="0"/>
                <a:ea typeface="Tahoma" pitchFamily="34" charset="0"/>
                <a:cs typeface="Tahoma" pitchFamily="34" charset="0"/>
              </a:rPr>
              <a:t>Farmers’ groups management improvement</a:t>
            </a:r>
            <a:endParaRPr lang="th-TH" sz="1600" dirty="0">
              <a:solidFill>
                <a:srgbClr val="000000"/>
              </a:solidFill>
              <a:latin typeface="Tahoma" pitchFamily="34" charset="0"/>
              <a:ea typeface="Tahoma" pitchFamily="34" charset="0"/>
              <a:cs typeface="Tahoma" pitchFamily="34" charset="0"/>
            </a:endParaRPr>
          </a:p>
          <a:p>
            <a:pPr algn="ctr">
              <a:defRPr/>
            </a:pPr>
            <a:endParaRPr lang="th-TH" sz="1000" b="1" dirty="0">
              <a:solidFill>
                <a:prstClr val="black">
                  <a:lumMod val="95000"/>
                  <a:lumOff val="5000"/>
                </a:prstClr>
              </a:solidFill>
              <a:latin typeface="TH SarabunPSK" pitchFamily="34" charset="-34"/>
              <a:cs typeface="TH SarabunPSK" pitchFamily="34" charset="-34"/>
            </a:endParaRPr>
          </a:p>
        </p:txBody>
      </p:sp>
      <p:cxnSp>
        <p:nvCxnSpPr>
          <p:cNvPr id="44" name="Straight Connector 43"/>
          <p:cNvCxnSpPr/>
          <p:nvPr/>
        </p:nvCxnSpPr>
        <p:spPr>
          <a:xfrm>
            <a:off x="2033588" y="4127500"/>
            <a:ext cx="8258175" cy="0"/>
          </a:xfrm>
          <a:prstGeom prst="line">
            <a:avLst/>
          </a:prstGeom>
          <a:ln w="317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2033588" y="4127500"/>
            <a:ext cx="0" cy="215900"/>
          </a:xfrm>
          <a:prstGeom prst="straightConnector1">
            <a:avLst/>
          </a:prstGeom>
          <a:ln w="317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10291763" y="4127500"/>
            <a:ext cx="0" cy="215900"/>
          </a:xfrm>
          <a:prstGeom prst="straightConnector1">
            <a:avLst/>
          </a:prstGeom>
          <a:ln w="317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4532313" y="4127500"/>
            <a:ext cx="0" cy="215900"/>
          </a:xfrm>
          <a:prstGeom prst="straightConnector1">
            <a:avLst/>
          </a:prstGeom>
          <a:ln w="317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7315200" y="4127500"/>
            <a:ext cx="0" cy="215900"/>
          </a:xfrm>
          <a:prstGeom prst="straightConnector1">
            <a:avLst/>
          </a:prstGeom>
          <a:ln w="317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5" name="สี่เหลี่ยมมุมมน 44"/>
          <p:cNvSpPr/>
          <p:nvPr/>
        </p:nvSpPr>
        <p:spPr>
          <a:xfrm>
            <a:off x="306388" y="1030288"/>
            <a:ext cx="3656012" cy="1608137"/>
          </a:xfrm>
          <a:prstGeom prst="roundRect">
            <a:avLst/>
          </a:prstGeom>
          <a:solidFill>
            <a:schemeClr val="accent3">
              <a:lumMod val="60000"/>
              <a:lumOff val="40000"/>
            </a:schemeClr>
          </a:solidFill>
          <a:ln/>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1800" dirty="0">
                <a:solidFill>
                  <a:srgbClr val="FF0000"/>
                </a:solidFill>
                <a:latin typeface="Tahoma" pitchFamily="34" charset="0"/>
                <a:ea typeface="Tahoma" pitchFamily="34" charset="0"/>
                <a:cs typeface="Tahoma" pitchFamily="34" charset="0"/>
              </a:rPr>
              <a:t>Highland Development Project</a:t>
            </a:r>
            <a:endParaRPr lang="en-GB" sz="1800" dirty="0">
              <a:solidFill>
                <a:srgbClr val="FF0000"/>
              </a:solidFill>
              <a:latin typeface="Tahoma" pitchFamily="34" charset="0"/>
              <a:ea typeface="Tahoma" pitchFamily="34" charset="0"/>
              <a:cs typeface="Tahoma" pitchFamily="34" charset="0"/>
            </a:endParaRPr>
          </a:p>
          <a:p>
            <a:pPr>
              <a:defRPr/>
            </a:pPr>
            <a:r>
              <a:rPr lang="en-GB" sz="1400" dirty="0">
                <a:solidFill>
                  <a:srgbClr val="000000"/>
                </a:solidFill>
                <a:latin typeface="Tahoma" pitchFamily="34" charset="0"/>
                <a:ea typeface="Tahoma" pitchFamily="34" charset="0"/>
                <a:cs typeface="Tahoma" pitchFamily="34" charset="0"/>
              </a:rPr>
              <a:t>Production and marketing analysis, plan and promotion for farmers’ groups / technology transfer / production quality standard improvement</a:t>
            </a:r>
            <a:endParaRPr lang="th-TH" sz="1400" dirty="0">
              <a:solidFill>
                <a:srgbClr val="000000"/>
              </a:solidFill>
              <a:latin typeface="Tahoma" pitchFamily="34" charset="0"/>
              <a:ea typeface="Tahoma" pitchFamily="34" charset="0"/>
              <a:cs typeface="Tahoma" pitchFamily="34" charset="0"/>
            </a:endParaRPr>
          </a:p>
        </p:txBody>
      </p:sp>
      <p:cxnSp>
        <p:nvCxnSpPr>
          <p:cNvPr id="56" name="Straight Arrow Connector 55"/>
          <p:cNvCxnSpPr/>
          <p:nvPr/>
        </p:nvCxnSpPr>
        <p:spPr>
          <a:xfrm>
            <a:off x="3859213" y="1822450"/>
            <a:ext cx="287337"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2" name="สี่เหลี่ยมมุมมน 44"/>
          <p:cNvSpPr/>
          <p:nvPr/>
        </p:nvSpPr>
        <p:spPr>
          <a:xfrm>
            <a:off x="306388" y="2686050"/>
            <a:ext cx="3552825" cy="1296988"/>
          </a:xfrm>
          <a:prstGeom prst="roundRect">
            <a:avLst/>
          </a:prstGeom>
          <a:solidFill>
            <a:schemeClr val="accent6">
              <a:lumMod val="60000"/>
              <a:lumOff val="40000"/>
            </a:schemeClr>
          </a:solidFill>
          <a:ln/>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1800" dirty="0">
                <a:solidFill>
                  <a:srgbClr val="FF0000"/>
                </a:solidFill>
                <a:latin typeface="Tahoma" pitchFamily="34" charset="0"/>
                <a:ea typeface="Tahoma" pitchFamily="34" charset="0"/>
                <a:cs typeface="Tahoma" pitchFamily="34" charset="0"/>
              </a:rPr>
              <a:t>Specialists</a:t>
            </a:r>
            <a:endParaRPr lang="th-TH" sz="1800" dirty="0">
              <a:solidFill>
                <a:srgbClr val="FF0000"/>
              </a:solidFill>
              <a:latin typeface="Tahoma" pitchFamily="34" charset="0"/>
              <a:ea typeface="Tahoma" pitchFamily="34" charset="0"/>
              <a:cs typeface="Tahoma" pitchFamily="34" charset="0"/>
            </a:endParaRPr>
          </a:p>
          <a:p>
            <a:pPr>
              <a:defRPr/>
            </a:pPr>
            <a:r>
              <a:rPr lang="en-GB" sz="1400" dirty="0">
                <a:solidFill>
                  <a:srgbClr val="000000"/>
                </a:solidFill>
                <a:latin typeface="Tahoma" pitchFamily="34" charset="0"/>
                <a:ea typeface="Tahoma" pitchFamily="34" charset="0"/>
                <a:cs typeface="Tahoma" pitchFamily="34" charset="0"/>
              </a:rPr>
              <a:t>Production and marketing analysis, plan and promotion for farmers’ groups / technology transfer / production quality standard improvement</a:t>
            </a:r>
            <a:endParaRPr lang="th-TH" sz="1400" dirty="0">
              <a:solidFill>
                <a:srgbClr val="000000"/>
              </a:solidFill>
              <a:latin typeface="Tahoma" pitchFamily="34" charset="0"/>
              <a:ea typeface="Tahoma" pitchFamily="34" charset="0"/>
              <a:cs typeface="Tahoma" pitchFamily="34" charset="0"/>
            </a:endParaRPr>
          </a:p>
          <a:p>
            <a:pPr algn="thaiDist">
              <a:defRPr/>
            </a:pPr>
            <a:endParaRPr lang="th-TH" sz="1600" dirty="0">
              <a:solidFill>
                <a:prstClr val="black">
                  <a:lumMod val="95000"/>
                  <a:lumOff val="5000"/>
                </a:prstClr>
              </a:solidFill>
              <a:latin typeface="Tahoma" pitchFamily="34" charset="0"/>
              <a:ea typeface="Tahoma" pitchFamily="34" charset="0"/>
              <a:cs typeface="Tahoma" pitchFamily="34" charset="0"/>
            </a:endParaRPr>
          </a:p>
        </p:txBody>
      </p:sp>
      <p:cxnSp>
        <p:nvCxnSpPr>
          <p:cNvPr id="63" name="Straight Arrow Connector 62"/>
          <p:cNvCxnSpPr/>
          <p:nvPr/>
        </p:nvCxnSpPr>
        <p:spPr>
          <a:xfrm>
            <a:off x="3859213" y="3262313"/>
            <a:ext cx="287337"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4" name="Rectangle 63"/>
          <p:cNvSpPr/>
          <p:nvPr/>
        </p:nvSpPr>
        <p:spPr>
          <a:xfrm>
            <a:off x="4211638" y="1030288"/>
            <a:ext cx="4127500" cy="3024187"/>
          </a:xfrm>
          <a:prstGeom prst="rect">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cxnSp>
        <p:nvCxnSpPr>
          <p:cNvPr id="65" name="Straight Connector 64"/>
          <p:cNvCxnSpPr>
            <a:stCxn id="66" idx="0"/>
            <a:endCxn id="69" idx="2"/>
          </p:cNvCxnSpPr>
          <p:nvPr/>
        </p:nvCxnSpPr>
        <p:spPr>
          <a:xfrm flipH="1">
            <a:off x="6259513" y="1252538"/>
            <a:ext cx="19843" cy="2659062"/>
          </a:xfrm>
          <a:prstGeom prst="line">
            <a:avLst/>
          </a:prstGeom>
          <a:ln w="31750">
            <a:solidFill>
              <a:srgbClr val="0070C0"/>
            </a:solidFill>
          </a:ln>
        </p:spPr>
        <p:style>
          <a:lnRef idx="1">
            <a:schemeClr val="accent1"/>
          </a:lnRef>
          <a:fillRef idx="0">
            <a:schemeClr val="accent1"/>
          </a:fillRef>
          <a:effectRef idx="0">
            <a:schemeClr val="accent1"/>
          </a:effectRef>
          <a:fontRef idx="minor">
            <a:schemeClr val="tx1"/>
          </a:fontRef>
        </p:style>
      </p:cxnSp>
      <p:sp>
        <p:nvSpPr>
          <p:cNvPr id="66" name="สี่เหลี่ยมมุมมน 44"/>
          <p:cNvSpPr/>
          <p:nvPr/>
        </p:nvSpPr>
        <p:spPr>
          <a:xfrm>
            <a:off x="4243387" y="1252538"/>
            <a:ext cx="4071937" cy="576262"/>
          </a:xfrm>
          <a:prstGeom prst="roundRect">
            <a:avLst/>
          </a:prstGeom>
          <a:solidFill>
            <a:schemeClr val="accent1">
              <a:lumMod val="60000"/>
              <a:lumOff val="40000"/>
            </a:schemeClr>
          </a:solidFill>
          <a:ln/>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1600" dirty="0">
                <a:solidFill>
                  <a:prstClr val="black">
                    <a:lumMod val="95000"/>
                    <a:lumOff val="5000"/>
                  </a:prstClr>
                </a:solidFill>
                <a:latin typeface="Tahoma" pitchFamily="34" charset="0"/>
                <a:ea typeface="Tahoma" pitchFamily="34" charset="0"/>
                <a:cs typeface="Tahoma" pitchFamily="34" charset="0"/>
              </a:rPr>
              <a:t>Define career opportunities</a:t>
            </a:r>
          </a:p>
          <a:p>
            <a:pPr algn="ctr">
              <a:defRPr/>
            </a:pPr>
            <a:r>
              <a:rPr lang="en-US" sz="1600" dirty="0">
                <a:solidFill>
                  <a:prstClr val="black">
                    <a:lumMod val="95000"/>
                    <a:lumOff val="5000"/>
                  </a:prstClr>
                </a:solidFill>
                <a:latin typeface="Tahoma" pitchFamily="34" charset="0"/>
                <a:ea typeface="Tahoma" pitchFamily="34" charset="0"/>
                <a:cs typeface="Tahoma" pitchFamily="34" charset="0"/>
              </a:rPr>
              <a:t>Make plans for production and marketing </a:t>
            </a:r>
            <a:endParaRPr lang="th-TH" sz="1600" dirty="0">
              <a:solidFill>
                <a:prstClr val="black">
                  <a:lumMod val="95000"/>
                  <a:lumOff val="5000"/>
                </a:prstClr>
              </a:solidFill>
              <a:latin typeface="Tahoma" pitchFamily="34" charset="0"/>
              <a:ea typeface="Tahoma" pitchFamily="34" charset="0"/>
              <a:cs typeface="Tahoma" pitchFamily="34" charset="0"/>
            </a:endParaRPr>
          </a:p>
        </p:txBody>
      </p:sp>
      <p:sp>
        <p:nvSpPr>
          <p:cNvPr id="67" name="สี่เหลี่ยมมุมมน 44"/>
          <p:cNvSpPr/>
          <p:nvPr/>
        </p:nvSpPr>
        <p:spPr>
          <a:xfrm>
            <a:off x="4338638" y="1982788"/>
            <a:ext cx="3841750" cy="431800"/>
          </a:xfrm>
          <a:prstGeom prst="roundRect">
            <a:avLst/>
          </a:prstGeom>
          <a:solidFill>
            <a:schemeClr val="accent1">
              <a:lumMod val="60000"/>
              <a:lumOff val="40000"/>
            </a:schemeClr>
          </a:solidFill>
          <a:ln/>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1600" dirty="0">
                <a:solidFill>
                  <a:prstClr val="black">
                    <a:lumMod val="95000"/>
                    <a:lumOff val="5000"/>
                  </a:prstClr>
                </a:solidFill>
                <a:latin typeface="Tahoma" pitchFamily="34" charset="0"/>
                <a:ea typeface="Tahoma" pitchFamily="34" charset="0"/>
                <a:cs typeface="Tahoma" pitchFamily="34" charset="0"/>
              </a:rPr>
              <a:t>Establish and develop farmers’ groups</a:t>
            </a:r>
            <a:endParaRPr lang="th-TH" sz="1600" dirty="0">
              <a:solidFill>
                <a:prstClr val="black">
                  <a:lumMod val="95000"/>
                  <a:lumOff val="5000"/>
                </a:prstClr>
              </a:solidFill>
              <a:latin typeface="Tahoma" pitchFamily="34" charset="0"/>
              <a:ea typeface="Tahoma" pitchFamily="34" charset="0"/>
              <a:cs typeface="Tahoma" pitchFamily="34" charset="0"/>
            </a:endParaRPr>
          </a:p>
        </p:txBody>
      </p:sp>
      <p:sp>
        <p:nvSpPr>
          <p:cNvPr id="68" name="สี่เหลี่ยมมุมมน 44"/>
          <p:cNvSpPr/>
          <p:nvPr/>
        </p:nvSpPr>
        <p:spPr>
          <a:xfrm>
            <a:off x="4338638" y="2557463"/>
            <a:ext cx="3841750" cy="720725"/>
          </a:xfrm>
          <a:prstGeom prst="roundRect">
            <a:avLst/>
          </a:prstGeom>
          <a:solidFill>
            <a:schemeClr val="accent1">
              <a:lumMod val="60000"/>
              <a:lumOff val="40000"/>
            </a:schemeClr>
          </a:solidFill>
          <a:ln/>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1600" dirty="0">
                <a:solidFill>
                  <a:prstClr val="black">
                    <a:lumMod val="95000"/>
                    <a:lumOff val="5000"/>
                  </a:prstClr>
                </a:solidFill>
                <a:latin typeface="Tahoma" pitchFamily="34" charset="0"/>
                <a:ea typeface="Tahoma" pitchFamily="34" charset="0"/>
                <a:cs typeface="Tahoma" pitchFamily="34" charset="0"/>
              </a:rPr>
              <a:t>Good Agricultural Practices: GAP (production and post-harvest management)</a:t>
            </a:r>
            <a:endParaRPr lang="th-TH" sz="1600" dirty="0">
              <a:solidFill>
                <a:prstClr val="black">
                  <a:lumMod val="95000"/>
                  <a:lumOff val="5000"/>
                </a:prstClr>
              </a:solidFill>
              <a:latin typeface="Tahoma" pitchFamily="34" charset="0"/>
              <a:ea typeface="Tahoma" pitchFamily="34" charset="0"/>
              <a:cs typeface="Tahoma" pitchFamily="34" charset="0"/>
            </a:endParaRPr>
          </a:p>
        </p:txBody>
      </p:sp>
      <p:sp>
        <p:nvSpPr>
          <p:cNvPr id="69" name="สี่เหลี่ยมมุมมน 44"/>
          <p:cNvSpPr/>
          <p:nvPr/>
        </p:nvSpPr>
        <p:spPr>
          <a:xfrm>
            <a:off x="4338638" y="3406775"/>
            <a:ext cx="3841750" cy="504825"/>
          </a:xfrm>
          <a:prstGeom prst="roundRect">
            <a:avLst/>
          </a:prstGeom>
          <a:solidFill>
            <a:schemeClr val="accent1">
              <a:lumMod val="60000"/>
              <a:lumOff val="40000"/>
            </a:schemeClr>
          </a:solidFill>
          <a:ln/>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1600" dirty="0">
                <a:solidFill>
                  <a:prstClr val="black">
                    <a:lumMod val="95000"/>
                    <a:lumOff val="5000"/>
                  </a:prstClr>
                </a:solidFill>
                <a:latin typeface="Tahoma" pitchFamily="34" charset="0"/>
                <a:ea typeface="Tahoma" pitchFamily="34" charset="0"/>
                <a:cs typeface="Tahoma" pitchFamily="34" charset="0"/>
              </a:rPr>
              <a:t>Farmers groups</a:t>
            </a:r>
            <a:endParaRPr lang="th-TH" sz="1600" dirty="0">
              <a:solidFill>
                <a:prstClr val="black">
                  <a:lumMod val="95000"/>
                  <a:lumOff val="5000"/>
                </a:prstClr>
              </a:solidFill>
              <a:latin typeface="Tahoma" pitchFamily="34" charset="0"/>
              <a:ea typeface="Tahoma" pitchFamily="34" charset="0"/>
              <a:cs typeface="Tahoma" pitchFamily="34" charset="0"/>
            </a:endParaRPr>
          </a:p>
        </p:txBody>
      </p:sp>
      <p:sp>
        <p:nvSpPr>
          <p:cNvPr id="61464" name="Rectangle 28"/>
          <p:cNvSpPr>
            <a:spLocks noChangeArrowheads="1"/>
          </p:cNvSpPr>
          <p:nvPr/>
        </p:nvSpPr>
        <p:spPr bwMode="auto">
          <a:xfrm>
            <a:off x="5714941" y="973138"/>
            <a:ext cx="8986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100000"/>
              </a:lnSpc>
              <a:spcBef>
                <a:spcPct val="0"/>
              </a:spcBef>
              <a:buFontTx/>
              <a:buNone/>
            </a:pPr>
            <a:r>
              <a:rPr lang="en-US" sz="1800" dirty="0">
                <a:solidFill>
                  <a:srgbClr val="FF0000"/>
                </a:solidFill>
                <a:latin typeface="Tahoma" panose="020B0604030504040204" pitchFamily="34" charset="0"/>
                <a:cs typeface="Tahoma" panose="020B0604030504040204" pitchFamily="34" charset="0"/>
              </a:rPr>
              <a:t>Farmer</a:t>
            </a:r>
            <a:endParaRPr lang="th-TH" sz="1800" dirty="0">
              <a:solidFill>
                <a:srgbClr val="FF0000"/>
              </a:solidFill>
              <a:latin typeface="Tahoma" panose="020B0604030504040204" pitchFamily="34" charset="0"/>
              <a:cs typeface="Tahoma" panose="020B0604030504040204" pitchFamily="34" charset="0"/>
            </a:endParaRPr>
          </a:p>
        </p:txBody>
      </p:sp>
      <p:cxnSp>
        <p:nvCxnSpPr>
          <p:cNvPr id="72" name="Straight Arrow Connector 71"/>
          <p:cNvCxnSpPr>
            <a:stCxn id="41" idx="1"/>
          </p:cNvCxnSpPr>
          <p:nvPr/>
        </p:nvCxnSpPr>
        <p:spPr>
          <a:xfrm flipH="1">
            <a:off x="8275639" y="2828926"/>
            <a:ext cx="184149" cy="158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1466" name="TextBox 11"/>
          <p:cNvSpPr txBox="1">
            <a:spLocks noChangeArrowheads="1"/>
          </p:cNvSpPr>
          <p:nvPr/>
        </p:nvSpPr>
        <p:spPr bwMode="auto">
          <a:xfrm>
            <a:off x="4464050" y="629330"/>
            <a:ext cx="37449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100000"/>
              </a:lnSpc>
              <a:spcBef>
                <a:spcPct val="0"/>
              </a:spcBef>
              <a:buFontTx/>
              <a:buNone/>
            </a:pPr>
            <a:r>
              <a:rPr lang="en-US" sz="2000" b="1" dirty="0">
                <a:solidFill>
                  <a:srgbClr val="0070C0"/>
                </a:solidFill>
                <a:latin typeface="Tahoma" panose="020B0604030504040204" pitchFamily="34" charset="0"/>
                <a:cs typeface="Tahoma" panose="020B0604030504040204" pitchFamily="34" charset="0"/>
              </a:rPr>
              <a:t>Operation Process</a:t>
            </a:r>
            <a:endParaRPr lang="th-TH" sz="2000" b="1" dirty="0">
              <a:solidFill>
                <a:srgbClr val="0070C0"/>
              </a:solidFill>
              <a:latin typeface="Tahoma" panose="020B0604030504040204" pitchFamily="34" charset="0"/>
              <a:cs typeface="Tahoma" panose="020B0604030504040204" pitchFamily="34" charset="0"/>
            </a:endParaRPr>
          </a:p>
        </p:txBody>
      </p:sp>
      <p:pic>
        <p:nvPicPr>
          <p:cNvPr id="61467" name="Picture 27" descr="D:\ปี 57\12. ก.ย. 57\รูปพี่ไฉ\DSC085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4363" y="4913313"/>
            <a:ext cx="3543300" cy="18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8" name="รูปภาพ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9750" y="4906963"/>
            <a:ext cx="3536950" cy="176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6088" y="4899025"/>
            <a:ext cx="3519487"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478445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8"/>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8586" y="4008475"/>
            <a:ext cx="3074829" cy="206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3" name="Picture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586" y="1423433"/>
            <a:ext cx="3055789" cy="19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Content Placeholder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9125" y="4008475"/>
            <a:ext cx="3236949"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6" name="Picture 12"/>
          <p:cNvPicPr>
            <a:picLocks noChangeAspect="1"/>
          </p:cNvPicPr>
          <p:nvPr/>
        </p:nvPicPr>
        <p:blipFill>
          <a:blip r:embed="rId5" cstate="print">
            <a:extLst>
              <a:ext uri="{28A0092B-C50C-407E-A947-70E740481C1C}">
                <a14:useLocalDpi xmlns:a14="http://schemas.microsoft.com/office/drawing/2010/main" val="0"/>
              </a:ext>
            </a:extLst>
          </a:blip>
          <a:srcRect r="6032"/>
          <a:stretch>
            <a:fillRect/>
          </a:stretch>
        </p:blipFill>
        <p:spPr bwMode="auto">
          <a:xfrm>
            <a:off x="4429125" y="1423434"/>
            <a:ext cx="3333750" cy="19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8" name="Picture 27" descr="D:\ปี 57\12. ก.ย. 57\รูปพี่ไฉ\DSC0852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85237" y="1423433"/>
            <a:ext cx="3131692" cy="19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71784" y="4008474"/>
            <a:ext cx="3045145" cy="2060575"/>
          </a:xfrm>
          <a:prstGeom prst="rect">
            <a:avLst/>
          </a:prstGeom>
        </p:spPr>
      </p:pic>
      <p:sp>
        <p:nvSpPr>
          <p:cNvPr id="10" name="Rectangle 2"/>
          <p:cNvSpPr txBox="1">
            <a:spLocks noChangeArrowheads="1"/>
          </p:cNvSpPr>
          <p:nvPr/>
        </p:nvSpPr>
        <p:spPr bwMode="auto">
          <a:xfrm>
            <a:off x="0" y="0"/>
            <a:ext cx="12192000" cy="1138237"/>
          </a:xfrm>
          <a:prstGeom prst="rect">
            <a:avLst/>
          </a:prstGeom>
          <a:solidFill>
            <a:srgbClr val="0070C0"/>
          </a:solidFill>
          <a:ln w="9525">
            <a:noFill/>
            <a:miter lim="800000"/>
            <a:headEnd/>
            <a:tailEnd/>
          </a:ln>
          <a:effectLst/>
        </p:spPr>
        <p:txBody>
          <a:bodyPr anchor="ctr"/>
          <a:lstStyle/>
          <a:p>
            <a:pPr marL="339329" indent="-339329" algn="ctr" defTabSz="342900">
              <a:lnSpc>
                <a:spcPct val="107000"/>
              </a:lnSpc>
              <a:spcAft>
                <a:spcPts val="600"/>
              </a:spcAft>
              <a:buFont typeface="Arial" panose="020B0604020202020204" pitchFamily="34" charset="0"/>
              <a:buNone/>
              <a:tabLst>
                <a:tab pos="339329" algn="l"/>
              </a:tabLst>
              <a:defRPr/>
            </a:pP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Highland Sustainable Development Using Royal Project System</a:t>
            </a:r>
            <a:endParaRPr lang="th-TH"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339329" indent="-339329" algn="ctr" defTabSz="342900">
              <a:lnSpc>
                <a:spcPct val="107000"/>
              </a:lnSpc>
              <a:spcAft>
                <a:spcPts val="600"/>
              </a:spcAft>
              <a:buFont typeface="Arial" panose="020B0604020202020204" pitchFamily="34" charset="0"/>
              <a:buNone/>
              <a:tabLst>
                <a:tab pos="339329" algn="l"/>
              </a:tabLst>
              <a:defRPr/>
            </a:pPr>
            <a:r>
              <a:rPr lang="en-US" sz="2400" dirty="0">
                <a:solidFill>
                  <a:schemeClr val="accent4">
                    <a:lumMod val="60000"/>
                    <a:lumOff val="40000"/>
                  </a:schemeClr>
                </a:solidFill>
                <a:latin typeface="Tahoma" panose="020B0604030504040204" pitchFamily="34" charset="0"/>
                <a:ea typeface="Tahoma" panose="020B0604030504040204" pitchFamily="34" charset="0"/>
                <a:cs typeface="Tahoma" panose="020B0604030504040204" pitchFamily="34" charset="0"/>
              </a:rPr>
              <a:t>5. Development of basic infrastructure for career opportunities and well-being</a:t>
            </a:r>
            <a:endParaRPr lang="th-TH" altLang="zh-CN" sz="2400" dirty="0">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809169114"/>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40" name="Group 34"/>
          <p:cNvGrpSpPr>
            <a:grpSpLocks/>
          </p:cNvGrpSpPr>
          <p:nvPr/>
        </p:nvGrpSpPr>
        <p:grpSpPr bwMode="auto">
          <a:xfrm>
            <a:off x="459937" y="1090239"/>
            <a:ext cx="4179771" cy="4182355"/>
            <a:chOff x="1483874" y="346499"/>
            <a:chExt cx="6176251" cy="6165001"/>
          </a:xfrm>
        </p:grpSpPr>
        <p:pic>
          <p:nvPicPr>
            <p:cNvPr id="39970" name="Picture 16"/>
            <p:cNvPicPr>
              <a:picLocks noChangeAspect="1"/>
            </p:cNvPicPr>
            <p:nvPr/>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rot="-5400000">
              <a:off x="2215124" y="1072124"/>
              <a:ext cx="4713751" cy="471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71" name="Picture 1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489499" y="340874"/>
              <a:ext cx="6165001" cy="61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941" name="Group 72"/>
          <p:cNvGrpSpPr>
            <a:grpSpLocks/>
          </p:cNvGrpSpPr>
          <p:nvPr/>
        </p:nvGrpSpPr>
        <p:grpSpPr bwMode="auto">
          <a:xfrm>
            <a:off x="482600" y="1182338"/>
            <a:ext cx="4098469" cy="4104544"/>
            <a:chOff x="1551065" y="408073"/>
            <a:chExt cx="6055900" cy="6052702"/>
          </a:xfrm>
        </p:grpSpPr>
        <p:pic>
          <p:nvPicPr>
            <p:cNvPr id="39949" name="Picture 1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3163" y="408073"/>
              <a:ext cx="684563" cy="6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0" name="Picture 2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96940" y="576701"/>
              <a:ext cx="684000" cy="6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1" name="Picture 2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04505" y="966854"/>
              <a:ext cx="685371" cy="6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2" name="Picture 2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60050" y="1572946"/>
              <a:ext cx="682578" cy="6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3" name="Picture 2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01339" y="2290104"/>
              <a:ext cx="684000" cy="6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4" name="Picture 2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22965" y="3087000"/>
              <a:ext cx="684000" cy="6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5" name="Picture 25"/>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05839" y="3877101"/>
              <a:ext cx="684000" cy="6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6" name="Picture 26"/>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459470" y="4604759"/>
              <a:ext cx="684000" cy="6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7" name="Picture 27"/>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25881" y="5191577"/>
              <a:ext cx="684000" cy="6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8" name="Picture 28"/>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13874" y="5599385"/>
              <a:ext cx="684000" cy="6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9" name="Picture 29"/>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23726" y="5776775"/>
              <a:ext cx="684000" cy="6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60" name="Picture 30"/>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630926" y="5731934"/>
              <a:ext cx="684000" cy="6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61" name="Picture 31"/>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859549" y="5408290"/>
              <a:ext cx="684000" cy="6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62" name="Picture 32"/>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306385" y="4916924"/>
              <a:ext cx="599701" cy="6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63" name="Picture 33"/>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812718" y="4258324"/>
              <a:ext cx="672367" cy="6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64" name="Picture 34"/>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563514" y="3493090"/>
              <a:ext cx="684000" cy="6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65" name="Picture 35"/>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551065" y="2689147"/>
              <a:ext cx="684000" cy="6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66" name="Picture 36"/>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805126" y="1918137"/>
              <a:ext cx="684000" cy="6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67" name="Picture 37"/>
            <p:cNvPicPr>
              <a:picLocks noChangeAspect="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280984" y="1236761"/>
              <a:ext cx="684000" cy="6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68" name="Picture 38"/>
            <p:cNvPicPr>
              <a:picLocks noChangeAspect="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909683" y="750073"/>
              <a:ext cx="684000" cy="6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69" name="Picture 39"/>
            <p:cNvPicPr>
              <a:picLocks noChangeAspect="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639393" y="466210"/>
              <a:ext cx="685449" cy="68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6" name="Picture 4"/>
          <p:cNvPicPr>
            <a:picLocks noChangeAspect="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6010276" y="1229518"/>
            <a:ext cx="567226" cy="567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37">
            <a:extLst>
              <a:ext uri="{FF2B5EF4-FFF2-40B4-BE49-F238E27FC236}">
                <a16:creationId xmlns="" xmlns:a16="http://schemas.microsoft.com/office/drawing/2014/main" id="{C4B89AF0-6BF9-4509-8794-331322A400A6}"/>
              </a:ext>
            </a:extLst>
          </p:cNvPr>
          <p:cNvSpPr txBox="1"/>
          <p:nvPr/>
        </p:nvSpPr>
        <p:spPr>
          <a:xfrm>
            <a:off x="7867650" y="5279042"/>
            <a:ext cx="1755572" cy="400110"/>
          </a:xfrm>
          <a:prstGeom prst="rect">
            <a:avLst/>
          </a:prstGeom>
          <a:noFill/>
        </p:spPr>
        <p:txBody>
          <a:bodyPr wrap="square" rtlCol="0" anchor="ctr">
            <a:spAutoFit/>
          </a:bodyPr>
          <a:lstStyle/>
          <a:p>
            <a:pPr algn="ct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Community</a:t>
            </a:r>
            <a:endParaRPr lang="th-TH" sz="20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42" name="Picture 7"/>
          <p:cNvPicPr>
            <a:picLocks noChangeAspect="1"/>
          </p:cNvPicPr>
          <p:nvPr/>
        </p:nvPicPr>
        <p:blipFill rotWithShape="1">
          <a:blip r:embed="rId26" cstate="print">
            <a:extLst>
              <a:ext uri="{28A0092B-C50C-407E-A947-70E740481C1C}">
                <a14:useLocalDpi xmlns:a14="http://schemas.microsoft.com/office/drawing/2010/main" val="0"/>
              </a:ext>
            </a:extLst>
          </a:blip>
          <a:srcRect l="8802" t="10107" r="14178" b="9208"/>
          <a:stretch/>
        </p:blipFill>
        <p:spPr bwMode="auto">
          <a:xfrm>
            <a:off x="5354056" y="3506315"/>
            <a:ext cx="1853222" cy="1165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15"/>
          <p:cNvPicPr>
            <a:picLocks noChangeAspect="1"/>
          </p:cNvPicPr>
          <p:nvPr/>
        </p:nvPicPr>
        <p:blipFill>
          <a:blip r:embed="rId27" cstate="print">
            <a:extLst>
              <a:ext uri="{28A0092B-C50C-407E-A947-70E740481C1C}">
                <a14:useLocalDpi xmlns:a14="http://schemas.microsoft.com/office/drawing/2010/main" val="0"/>
              </a:ext>
            </a:extLst>
          </a:blip>
          <a:srcRect t="12398" b="10428"/>
          <a:stretch>
            <a:fillRect/>
          </a:stretch>
        </p:blipFill>
        <p:spPr bwMode="auto">
          <a:xfrm>
            <a:off x="5362010" y="1916752"/>
            <a:ext cx="1833934" cy="1157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 name="Group 1"/>
          <p:cNvGrpSpPr>
            <a:grpSpLocks/>
          </p:cNvGrpSpPr>
          <p:nvPr/>
        </p:nvGrpSpPr>
        <p:grpSpPr bwMode="auto">
          <a:xfrm>
            <a:off x="7873141" y="1622734"/>
            <a:ext cx="3911453" cy="3407952"/>
            <a:chOff x="2139951" y="1663701"/>
            <a:chExt cx="4513263" cy="4213225"/>
          </a:xfrm>
        </p:grpSpPr>
        <p:pic>
          <p:nvPicPr>
            <p:cNvPr id="52" name="Picture 1"/>
            <p:cNvPicPr>
              <a:picLocks noChangeAspect="1"/>
            </p:cNvPicPr>
            <p:nvPr/>
          </p:nvPicPr>
          <p:blipFill>
            <a:blip r:embed="rId28" cstate="print">
              <a:extLst>
                <a:ext uri="{28A0092B-C50C-407E-A947-70E740481C1C}">
                  <a14:useLocalDpi xmlns:a14="http://schemas.microsoft.com/office/drawing/2010/main" val="0"/>
                </a:ext>
              </a:extLst>
            </a:blip>
            <a:srcRect l="2022" t="4031" r="22125" b="1855"/>
            <a:stretch>
              <a:fillRect/>
            </a:stretch>
          </p:blipFill>
          <p:spPr bwMode="auto">
            <a:xfrm>
              <a:off x="2139951" y="1663701"/>
              <a:ext cx="4513263" cy="4213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3" name="Picture 2" descr="C:\Users\pinitw\Pictures\untitled 8.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2497138" y="3429001"/>
              <a:ext cx="393700"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6" descr="ผลการค้นหารูปภาพสำหรับ โลโก้กรมอุทยานอห่งชาติอินทนนท์"/>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5775326" y="4078288"/>
              <a:ext cx="379413"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2" descr="ตราสัญลักษณ์ สถาบันวิจัยและพัฒนาพื้นที่สูง (องค์การมหาชน)"/>
            <p:cNvPicPr>
              <a:picLocks noChangeAspect="1" noChangeArrowheads="1"/>
            </p:cNvPicPr>
            <p:nvPr/>
          </p:nvPicPr>
          <p:blipFill>
            <a:blip r:embed="rId31" cstate="print"/>
            <a:srcRect/>
            <a:stretch>
              <a:fillRect/>
            </a:stretch>
          </p:blipFill>
          <p:spPr bwMode="auto">
            <a:xfrm>
              <a:off x="4773091" y="1971481"/>
              <a:ext cx="411617" cy="416408"/>
            </a:xfrm>
            <a:prstGeom prst="rect">
              <a:avLst/>
            </a:prstGeom>
            <a:ln>
              <a:noFill/>
            </a:ln>
            <a:effectLst>
              <a:outerShdw blurRad="50800" dist="38100" dir="5400000" algn="t" rotWithShape="0">
                <a:prstClr val="black">
                  <a:alpha val="40000"/>
                </a:prstClr>
              </a:outerShdw>
            </a:effectLst>
          </p:spPr>
        </p:pic>
        <p:pic>
          <p:nvPicPr>
            <p:cNvPr id="56" name="Picture 5" descr="D:\HRDI-SOPMOEI-SIMAO\สบเมย ปีงบประมาณ 57\รูปภาพกิจกรรม\13. อื่นๆ\untitled 6.png"/>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5532438" y="2846388"/>
              <a:ext cx="455612"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7" name="Straight Arrow Connector 28"/>
            <p:cNvCxnSpPr/>
            <p:nvPr/>
          </p:nvCxnSpPr>
          <p:spPr>
            <a:xfrm flipH="1">
              <a:off x="4969214" y="3183204"/>
              <a:ext cx="581107" cy="150010"/>
            </a:xfrm>
            <a:prstGeom prst="straightConnector1">
              <a:avLst/>
            </a:prstGeom>
            <a:ln w="38100">
              <a:solidFill>
                <a:srgbClr val="FF0000"/>
              </a:solidFill>
              <a:prstDash val="dash"/>
              <a:tailEnd type="triangle"/>
            </a:ln>
          </p:spPr>
          <p:style>
            <a:lnRef idx="3">
              <a:schemeClr val="accent4"/>
            </a:lnRef>
            <a:fillRef idx="0">
              <a:schemeClr val="accent4"/>
            </a:fillRef>
            <a:effectRef idx="2">
              <a:schemeClr val="accent4"/>
            </a:effectRef>
            <a:fontRef idx="minor">
              <a:schemeClr val="tx1"/>
            </a:fontRef>
          </p:style>
        </p:cxnSp>
        <p:cxnSp>
          <p:nvCxnSpPr>
            <p:cNvPr id="58" name="Straight Arrow Connector 28"/>
            <p:cNvCxnSpPr/>
            <p:nvPr/>
          </p:nvCxnSpPr>
          <p:spPr>
            <a:xfrm>
              <a:off x="2890547" y="3624183"/>
              <a:ext cx="1090786" cy="193979"/>
            </a:xfrm>
            <a:prstGeom prst="straightConnector1">
              <a:avLst/>
            </a:prstGeom>
            <a:ln w="38100">
              <a:solidFill>
                <a:srgbClr val="FF0000"/>
              </a:solidFill>
              <a:prstDash val="dash"/>
              <a:tailEnd type="triangle"/>
            </a:ln>
          </p:spPr>
          <p:style>
            <a:lnRef idx="3">
              <a:schemeClr val="accent4"/>
            </a:lnRef>
            <a:fillRef idx="0">
              <a:schemeClr val="accent4"/>
            </a:fillRef>
            <a:effectRef idx="2">
              <a:schemeClr val="accent4"/>
            </a:effectRef>
            <a:fontRef idx="minor">
              <a:schemeClr val="tx1"/>
            </a:fontRef>
          </p:style>
        </p:cxnSp>
        <p:cxnSp>
          <p:nvCxnSpPr>
            <p:cNvPr id="59" name="Straight Arrow Connector 28"/>
            <p:cNvCxnSpPr/>
            <p:nvPr/>
          </p:nvCxnSpPr>
          <p:spPr>
            <a:xfrm flipH="1">
              <a:off x="4714980" y="2435738"/>
              <a:ext cx="445515" cy="862560"/>
            </a:xfrm>
            <a:prstGeom prst="straightConnector1">
              <a:avLst/>
            </a:prstGeom>
            <a:ln w="38100">
              <a:solidFill>
                <a:srgbClr val="FF0000"/>
              </a:solidFill>
              <a:prstDash val="dash"/>
              <a:tailEnd type="triangle"/>
            </a:ln>
          </p:spPr>
          <p:style>
            <a:lnRef idx="3">
              <a:schemeClr val="accent4"/>
            </a:lnRef>
            <a:fillRef idx="0">
              <a:schemeClr val="accent4"/>
            </a:fillRef>
            <a:effectRef idx="2">
              <a:schemeClr val="accent4"/>
            </a:effectRef>
            <a:fontRef idx="minor">
              <a:schemeClr val="tx1"/>
            </a:fontRef>
          </p:style>
        </p:cxnSp>
        <p:cxnSp>
          <p:nvCxnSpPr>
            <p:cNvPr id="60" name="Straight Arrow Connector 28"/>
            <p:cNvCxnSpPr/>
            <p:nvPr/>
          </p:nvCxnSpPr>
          <p:spPr>
            <a:xfrm flipH="1" flipV="1">
              <a:off x="5397781" y="3916444"/>
              <a:ext cx="341400" cy="218550"/>
            </a:xfrm>
            <a:prstGeom prst="straightConnector1">
              <a:avLst/>
            </a:prstGeom>
            <a:ln w="38100">
              <a:solidFill>
                <a:srgbClr val="FF0000"/>
              </a:solidFill>
              <a:prstDash val="dash"/>
              <a:tailEnd type="triangle"/>
            </a:ln>
          </p:spPr>
          <p:style>
            <a:lnRef idx="3">
              <a:schemeClr val="accent4"/>
            </a:lnRef>
            <a:fillRef idx="0">
              <a:schemeClr val="accent4"/>
            </a:fillRef>
            <a:effectRef idx="2">
              <a:schemeClr val="accent4"/>
            </a:effectRef>
            <a:fontRef idx="minor">
              <a:schemeClr val="tx1"/>
            </a:fontRef>
          </p:style>
        </p:cxnSp>
        <p:cxnSp>
          <p:nvCxnSpPr>
            <p:cNvPr id="61" name="Straight Arrow Connector 28"/>
            <p:cNvCxnSpPr/>
            <p:nvPr/>
          </p:nvCxnSpPr>
          <p:spPr>
            <a:xfrm>
              <a:off x="3231948" y="3127596"/>
              <a:ext cx="1087154" cy="512105"/>
            </a:xfrm>
            <a:prstGeom prst="straightConnector1">
              <a:avLst/>
            </a:prstGeom>
            <a:ln w="38100">
              <a:solidFill>
                <a:srgbClr val="FF0000"/>
              </a:solidFill>
              <a:prstDash val="dash"/>
              <a:tailEnd type="triangle"/>
            </a:ln>
          </p:spPr>
          <p:style>
            <a:lnRef idx="3">
              <a:schemeClr val="accent4"/>
            </a:lnRef>
            <a:fillRef idx="0">
              <a:schemeClr val="accent4"/>
            </a:fillRef>
            <a:effectRef idx="2">
              <a:schemeClr val="accent4"/>
            </a:effectRef>
            <a:fontRef idx="minor">
              <a:schemeClr val="tx1"/>
            </a:fontRef>
          </p:style>
        </p:cxnSp>
        <p:pic>
          <p:nvPicPr>
            <p:cNvPr id="62" name="Picture 7"/>
            <p:cNvPicPr>
              <a:picLocks noChangeAspect="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3067050" y="4908551"/>
              <a:ext cx="381000"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3" name="Straight Arrow Connector 28"/>
            <p:cNvCxnSpPr/>
            <p:nvPr/>
          </p:nvCxnSpPr>
          <p:spPr>
            <a:xfrm flipV="1">
              <a:off x="3309428" y="4166031"/>
              <a:ext cx="378930" cy="713843"/>
            </a:xfrm>
            <a:prstGeom prst="straightConnector1">
              <a:avLst/>
            </a:prstGeom>
            <a:ln w="38100">
              <a:solidFill>
                <a:srgbClr val="FF0000"/>
              </a:solidFill>
              <a:prstDash val="dash"/>
              <a:tailEnd type="triangle"/>
            </a:ln>
          </p:spPr>
          <p:style>
            <a:lnRef idx="3">
              <a:schemeClr val="accent4"/>
            </a:lnRef>
            <a:fillRef idx="0">
              <a:schemeClr val="accent4"/>
            </a:fillRef>
            <a:effectRef idx="2">
              <a:schemeClr val="accent4"/>
            </a:effectRef>
            <a:fontRef idx="minor">
              <a:schemeClr val="tx1"/>
            </a:fontRef>
          </p:style>
        </p:cxnSp>
        <p:pic>
          <p:nvPicPr>
            <p:cNvPr id="64" name="Picture 2" descr="C:\Users\pinitw\Pictures\untitled 10.png"/>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5226051" y="4760914"/>
              <a:ext cx="411163"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5" name="Straight Arrow Connector 28"/>
            <p:cNvCxnSpPr/>
            <p:nvPr/>
          </p:nvCxnSpPr>
          <p:spPr>
            <a:xfrm flipH="1" flipV="1">
              <a:off x="4627814" y="4773832"/>
              <a:ext cx="532681" cy="152597"/>
            </a:xfrm>
            <a:prstGeom prst="straightConnector1">
              <a:avLst/>
            </a:prstGeom>
            <a:ln w="38100">
              <a:solidFill>
                <a:srgbClr val="FF0000"/>
              </a:solidFill>
              <a:prstDash val="dash"/>
              <a:tailEnd type="triangle"/>
            </a:ln>
          </p:spPr>
          <p:style>
            <a:lnRef idx="3">
              <a:schemeClr val="accent4"/>
            </a:lnRef>
            <a:fillRef idx="0">
              <a:schemeClr val="accent4"/>
            </a:fillRef>
            <a:effectRef idx="2">
              <a:schemeClr val="accent4"/>
            </a:effectRef>
            <a:fontRef idx="minor">
              <a:schemeClr val="tx1"/>
            </a:fontRef>
          </p:style>
        </p:cxnSp>
        <p:pic>
          <p:nvPicPr>
            <p:cNvPr id="66" name="Picture 8" descr="ผลการค้นหารูปภาพสำหรับ โลโก้CP"/>
            <p:cNvPicPr>
              <a:picLocks noChangeAspect="1" noChangeArrowheads="1"/>
            </p:cNvPicPr>
            <p:nvPr/>
          </p:nvPicPr>
          <p:blipFill>
            <a:blip r:embed="rId35" cstate="print"/>
            <a:srcRect l="18144" t="15366" r="19865" b="21635"/>
            <a:stretch>
              <a:fillRect/>
            </a:stretch>
          </p:blipFill>
          <p:spPr bwMode="auto">
            <a:xfrm>
              <a:off x="2385828" y="4166391"/>
              <a:ext cx="328992" cy="3289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7" name="TextBox 66"/>
            <p:cNvSpPr txBox="1"/>
            <p:nvPr/>
          </p:nvSpPr>
          <p:spPr>
            <a:xfrm>
              <a:off x="5489789" y="3322869"/>
              <a:ext cx="624690" cy="278036"/>
            </a:xfrm>
            <a:prstGeom prst="rect">
              <a:avLst/>
            </a:prstGeom>
            <a:solidFill>
              <a:schemeClr val="accent6">
                <a:lumMod val="20000"/>
                <a:lumOff val="80000"/>
                <a:alpha val="90000"/>
              </a:schemeClr>
            </a:solidFill>
          </p:spPr>
          <p:txBody>
            <a:bodyPr>
              <a:spAutoFit/>
            </a:bodyPr>
            <a:lstStyle/>
            <a:p>
              <a:pPr algn="ctr" eaLnBrk="1" hangingPunct="1">
                <a:defRPr/>
              </a:pPr>
              <a:r>
                <a:rPr lang="th-TH" sz="600" dirty="0">
                  <a:latin typeface="Tahoma" panose="020B0604030504040204" pitchFamily="34" charset="0"/>
                  <a:ea typeface="Tahoma" panose="020B0604030504040204" pitchFamily="34" charset="0"/>
                  <a:cs typeface="Tahoma" panose="020B0604030504040204" pitchFamily="34" charset="0"/>
                </a:rPr>
                <a:t>พัฒนาแหล่งน้ำ</a:t>
              </a:r>
            </a:p>
          </p:txBody>
        </p:sp>
        <p:sp>
          <p:nvSpPr>
            <p:cNvPr id="68" name="TextBox 67"/>
            <p:cNvSpPr txBox="1"/>
            <p:nvPr/>
          </p:nvSpPr>
          <p:spPr>
            <a:xfrm>
              <a:off x="5568481" y="4498382"/>
              <a:ext cx="800232" cy="184927"/>
            </a:xfrm>
            <a:prstGeom prst="rect">
              <a:avLst/>
            </a:prstGeom>
            <a:solidFill>
              <a:schemeClr val="accent6">
                <a:lumMod val="20000"/>
                <a:lumOff val="80000"/>
                <a:alpha val="90000"/>
              </a:schemeClr>
            </a:solidFill>
          </p:spPr>
          <p:txBody>
            <a:bodyPr>
              <a:spAutoFit/>
            </a:bodyPr>
            <a:lstStyle/>
            <a:p>
              <a:pPr algn="ctr" eaLnBrk="1" hangingPunct="1">
                <a:defRPr/>
              </a:pPr>
              <a:r>
                <a:rPr lang="th-TH" sz="600" dirty="0">
                  <a:latin typeface="Tahoma" panose="020B0604030504040204" pitchFamily="34" charset="0"/>
                  <a:ea typeface="Tahoma" panose="020B0604030504040204" pitchFamily="34" charset="0"/>
                  <a:cs typeface="Tahoma" panose="020B0604030504040204" pitchFamily="34" charset="0"/>
                </a:rPr>
                <a:t>อนุรักษ์และฟื้นฟูป่า</a:t>
              </a:r>
            </a:p>
          </p:txBody>
        </p:sp>
        <p:sp>
          <p:nvSpPr>
            <p:cNvPr id="69" name="TextBox 68"/>
            <p:cNvSpPr txBox="1"/>
            <p:nvPr/>
          </p:nvSpPr>
          <p:spPr>
            <a:xfrm>
              <a:off x="2885705" y="5320853"/>
              <a:ext cx="778441" cy="186220"/>
            </a:xfrm>
            <a:prstGeom prst="rect">
              <a:avLst/>
            </a:prstGeom>
            <a:solidFill>
              <a:schemeClr val="accent6">
                <a:lumMod val="20000"/>
                <a:lumOff val="80000"/>
                <a:alpha val="90000"/>
              </a:schemeClr>
            </a:solidFill>
          </p:spPr>
          <p:txBody>
            <a:bodyPr>
              <a:spAutoFit/>
            </a:bodyPr>
            <a:lstStyle/>
            <a:p>
              <a:pPr algn="ctr" eaLnBrk="1" hangingPunct="1">
                <a:defRPr/>
              </a:pPr>
              <a:r>
                <a:rPr lang="th-TH" sz="600" dirty="0">
                  <a:latin typeface="Tahoma" panose="020B0604030504040204" pitchFamily="34" charset="0"/>
                  <a:ea typeface="Tahoma" panose="020B0604030504040204" pitchFamily="34" charset="0"/>
                  <a:cs typeface="Tahoma" panose="020B0604030504040204" pitchFamily="34" charset="0"/>
                </a:rPr>
                <a:t>ป่าสร้างรายได้</a:t>
              </a:r>
            </a:p>
          </p:txBody>
        </p:sp>
        <p:sp>
          <p:nvSpPr>
            <p:cNvPr id="70" name="TextBox 69"/>
            <p:cNvSpPr txBox="1"/>
            <p:nvPr/>
          </p:nvSpPr>
          <p:spPr>
            <a:xfrm>
              <a:off x="2330021" y="3887994"/>
              <a:ext cx="901927" cy="183634"/>
            </a:xfrm>
            <a:prstGeom prst="rect">
              <a:avLst/>
            </a:prstGeom>
            <a:solidFill>
              <a:schemeClr val="accent6">
                <a:lumMod val="20000"/>
                <a:lumOff val="80000"/>
                <a:alpha val="90000"/>
              </a:schemeClr>
            </a:solidFill>
          </p:spPr>
          <p:txBody>
            <a:bodyPr>
              <a:spAutoFit/>
            </a:bodyPr>
            <a:lstStyle/>
            <a:p>
              <a:pPr algn="ctr" eaLnBrk="1" hangingPunct="1">
                <a:defRPr/>
              </a:pPr>
              <a:r>
                <a:rPr lang="th-TH" sz="600" dirty="0">
                  <a:latin typeface="Tahoma" panose="020B0604030504040204" pitchFamily="34" charset="0"/>
                  <a:ea typeface="Tahoma" panose="020B0604030504040204" pitchFamily="34" charset="0"/>
                  <a:cs typeface="Tahoma" panose="020B0604030504040204" pitchFamily="34" charset="0"/>
                </a:rPr>
                <a:t>ระบบอนุรักษ์ดินและน้ำ</a:t>
              </a:r>
            </a:p>
          </p:txBody>
        </p:sp>
        <p:sp>
          <p:nvSpPr>
            <p:cNvPr id="71" name="TextBox 70"/>
            <p:cNvSpPr txBox="1"/>
            <p:nvPr/>
          </p:nvSpPr>
          <p:spPr>
            <a:xfrm>
              <a:off x="2302177" y="4548817"/>
              <a:ext cx="738490" cy="367267"/>
            </a:xfrm>
            <a:prstGeom prst="rect">
              <a:avLst/>
            </a:prstGeom>
            <a:solidFill>
              <a:schemeClr val="accent6">
                <a:lumMod val="20000"/>
                <a:lumOff val="80000"/>
                <a:alpha val="90000"/>
              </a:schemeClr>
            </a:solidFill>
          </p:spPr>
          <p:txBody>
            <a:bodyPr>
              <a:spAutoFit/>
            </a:bodyPr>
            <a:lstStyle/>
            <a:p>
              <a:pPr algn="ctr" eaLnBrk="1" hangingPunct="1">
                <a:defRPr/>
              </a:pPr>
              <a:r>
                <a:rPr lang="th-TH" sz="600" dirty="0">
                  <a:latin typeface="Tahoma" panose="020B0604030504040204" pitchFamily="34" charset="0"/>
                  <a:ea typeface="Tahoma" panose="020B0604030504040204" pitchFamily="34" charset="0"/>
                  <a:cs typeface="Tahoma" panose="020B0604030504040204" pitchFamily="34" charset="0"/>
                </a:rPr>
                <a:t>พัฒนาระบบน้ำ (บ้านแม่วาก ต้นน้ำแม่</a:t>
              </a:r>
              <a:r>
                <a:rPr lang="th-TH" sz="600" dirty="0" err="1">
                  <a:latin typeface="Tahoma" panose="020B0604030504040204" pitchFamily="34" charset="0"/>
                  <a:ea typeface="Tahoma" panose="020B0604030504040204" pitchFamily="34" charset="0"/>
                  <a:cs typeface="Tahoma" panose="020B0604030504040204" pitchFamily="34" charset="0"/>
                </a:rPr>
                <a:t>มะลอ</a:t>
              </a:r>
              <a:r>
                <a:rPr lang="th-TH" sz="600" dirty="0">
                  <a:latin typeface="Tahoma" panose="020B0604030504040204" pitchFamily="34" charset="0"/>
                  <a:ea typeface="Tahoma" panose="020B0604030504040204" pitchFamily="34" charset="0"/>
                  <a:cs typeface="Tahoma" panose="020B0604030504040204" pitchFamily="34" charset="0"/>
                </a:rPr>
                <a:t>)</a:t>
              </a:r>
            </a:p>
          </p:txBody>
        </p:sp>
        <p:sp>
          <p:nvSpPr>
            <p:cNvPr id="72" name="TextBox 71"/>
            <p:cNvSpPr txBox="1"/>
            <p:nvPr/>
          </p:nvSpPr>
          <p:spPr>
            <a:xfrm>
              <a:off x="5685913" y="1896476"/>
              <a:ext cx="777230" cy="646597"/>
            </a:xfrm>
            <a:prstGeom prst="rect">
              <a:avLst/>
            </a:prstGeom>
            <a:solidFill>
              <a:schemeClr val="accent6">
                <a:lumMod val="20000"/>
                <a:lumOff val="80000"/>
                <a:alpha val="90000"/>
              </a:schemeClr>
            </a:solidFill>
          </p:spPr>
          <p:txBody>
            <a:bodyPr>
              <a:spAutoFit/>
            </a:bodyPr>
            <a:lstStyle/>
            <a:p>
              <a:pPr eaLnBrk="1" hangingPunct="1">
                <a:defRPr/>
              </a:pPr>
              <a:r>
                <a:rPr lang="th-TH" sz="600" dirty="0">
                  <a:latin typeface="Tahoma" panose="020B0604030504040204" pitchFamily="34" charset="0"/>
                  <a:ea typeface="Tahoma" panose="020B0604030504040204" pitchFamily="34" charset="0"/>
                  <a:cs typeface="Tahoma" panose="020B0604030504040204" pitchFamily="34" charset="0"/>
                </a:rPr>
                <a:t>- ส่งเสริมอาชีพ และการตลาด</a:t>
              </a:r>
            </a:p>
            <a:p>
              <a:pPr eaLnBrk="1" hangingPunct="1">
                <a:defRPr/>
              </a:pPr>
              <a:r>
                <a:rPr lang="th-TH" sz="600" dirty="0">
                  <a:latin typeface="Tahoma" panose="020B0604030504040204" pitchFamily="34" charset="0"/>
                  <a:ea typeface="Tahoma" panose="020B0604030504040204" pitchFamily="34" charset="0"/>
                  <a:cs typeface="Tahoma" panose="020B0604030504040204" pitchFamily="34" charset="0"/>
                </a:rPr>
                <a:t>- สร้างความเข้มแข็งของชุมชน</a:t>
              </a:r>
            </a:p>
            <a:p>
              <a:pPr eaLnBrk="1" hangingPunct="1">
                <a:defRPr/>
              </a:pPr>
              <a:r>
                <a:rPr lang="th-TH" sz="600" dirty="0">
                  <a:latin typeface="Tahoma" panose="020B0604030504040204" pitchFamily="34" charset="0"/>
                  <a:ea typeface="Tahoma" panose="020B0604030504040204" pitchFamily="34" charset="0"/>
                  <a:cs typeface="Tahoma" panose="020B0604030504040204" pitchFamily="34" charset="0"/>
                </a:rPr>
                <a:t>- การอนุรักษ์และฟื้นฟูทรัพยากรฯ</a:t>
              </a:r>
            </a:p>
          </p:txBody>
        </p:sp>
        <p:pic>
          <p:nvPicPr>
            <p:cNvPr id="73" name="Picture 44"/>
            <p:cNvPicPr>
              <a:picLocks noChangeAspect="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5195889" y="1935164"/>
              <a:ext cx="466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46"/>
            <p:cNvPicPr>
              <a:picLocks noChangeAspect="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3441700" y="1897064"/>
              <a:ext cx="363538"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TextBox 74"/>
            <p:cNvSpPr txBox="1"/>
            <p:nvPr/>
          </p:nvSpPr>
          <p:spPr>
            <a:xfrm>
              <a:off x="3883271" y="1879665"/>
              <a:ext cx="703381" cy="369853"/>
            </a:xfrm>
            <a:prstGeom prst="rect">
              <a:avLst/>
            </a:prstGeom>
            <a:solidFill>
              <a:schemeClr val="accent6">
                <a:lumMod val="20000"/>
                <a:lumOff val="80000"/>
                <a:alpha val="90000"/>
              </a:schemeClr>
            </a:solidFill>
          </p:spPr>
          <p:txBody>
            <a:bodyPr>
              <a:spAutoFit/>
            </a:bodyPr>
            <a:lstStyle/>
            <a:p>
              <a:pPr algn="ctr" eaLnBrk="1" hangingPunct="1">
                <a:defRPr/>
              </a:pPr>
              <a:r>
                <a:rPr lang="th-TH" sz="600" dirty="0">
                  <a:latin typeface="Tahoma" panose="020B0604030504040204" pitchFamily="34" charset="0"/>
                  <a:ea typeface="Tahoma" panose="020B0604030504040204" pitchFamily="34" charset="0"/>
                  <a:cs typeface="Tahoma" panose="020B0604030504040204" pitchFamily="34" charset="0"/>
                </a:rPr>
                <a:t>อนุรักษ์พันธุ์ปลา/ ฝายชะลอน้ำ</a:t>
              </a:r>
            </a:p>
          </p:txBody>
        </p:sp>
        <p:cxnSp>
          <p:nvCxnSpPr>
            <p:cNvPr id="76" name="Straight Arrow Connector 28"/>
            <p:cNvCxnSpPr/>
            <p:nvPr/>
          </p:nvCxnSpPr>
          <p:spPr>
            <a:xfrm>
              <a:off x="4159297" y="2133131"/>
              <a:ext cx="0" cy="166822"/>
            </a:xfrm>
            <a:prstGeom prst="straightConnector1">
              <a:avLst/>
            </a:prstGeom>
            <a:ln w="38100">
              <a:solidFill>
                <a:srgbClr val="FF0000"/>
              </a:solidFill>
              <a:prstDash val="dash"/>
              <a:tailEnd type="triangle"/>
            </a:ln>
          </p:spPr>
          <p:style>
            <a:lnRef idx="3">
              <a:schemeClr val="accent4"/>
            </a:lnRef>
            <a:fillRef idx="0">
              <a:schemeClr val="accent4"/>
            </a:fillRef>
            <a:effectRef idx="2">
              <a:schemeClr val="accent4"/>
            </a:effectRef>
            <a:fontRef idx="minor">
              <a:schemeClr val="tx1"/>
            </a:fontRef>
          </p:style>
        </p:cxnSp>
        <p:sp>
          <p:nvSpPr>
            <p:cNvPr id="77" name="TextBox 76"/>
            <p:cNvSpPr txBox="1"/>
            <p:nvPr/>
          </p:nvSpPr>
          <p:spPr>
            <a:xfrm>
              <a:off x="2322757" y="2996984"/>
              <a:ext cx="901927" cy="278036"/>
            </a:xfrm>
            <a:prstGeom prst="rect">
              <a:avLst/>
            </a:prstGeom>
            <a:solidFill>
              <a:schemeClr val="accent6">
                <a:lumMod val="20000"/>
                <a:lumOff val="80000"/>
                <a:alpha val="90000"/>
              </a:schemeClr>
            </a:solidFill>
          </p:spPr>
          <p:txBody>
            <a:bodyPr>
              <a:spAutoFit/>
            </a:bodyPr>
            <a:lstStyle/>
            <a:p>
              <a:pPr algn="ctr" eaLnBrk="1" hangingPunct="1">
                <a:defRPr/>
              </a:pPr>
              <a:r>
                <a:rPr lang="th-TH" sz="600" dirty="0">
                  <a:latin typeface="Tahoma" panose="020B0604030504040204" pitchFamily="34" charset="0"/>
                  <a:ea typeface="Tahoma" panose="020B0604030504040204" pitchFamily="34" charset="0"/>
                  <a:cs typeface="Tahoma" panose="020B0604030504040204" pitchFamily="34" charset="0"/>
                </a:rPr>
                <a:t>พัฒนาถนน และไฟฟ้า</a:t>
              </a:r>
            </a:p>
            <a:p>
              <a:pPr algn="ctr" eaLnBrk="1" hangingPunct="1">
                <a:defRPr/>
              </a:pPr>
              <a:r>
                <a:rPr lang="th-TH" sz="600" dirty="0">
                  <a:latin typeface="Tahoma" panose="020B0604030504040204" pitchFamily="34" charset="0"/>
                  <a:ea typeface="Tahoma" panose="020B0604030504040204" pitchFamily="34" charset="0"/>
                  <a:cs typeface="Tahoma" panose="020B0604030504040204" pitchFamily="34" charset="0"/>
                </a:rPr>
                <a:t>(</a:t>
              </a:r>
              <a:r>
                <a:rPr lang="th-TH" sz="600" dirty="0" err="1">
                  <a:latin typeface="Tahoma" panose="020B0604030504040204" pitchFamily="34" charset="0"/>
                  <a:ea typeface="Tahoma" panose="020B0604030504040204" pitchFamily="34" charset="0"/>
                  <a:cs typeface="Tahoma" panose="020B0604030504040204" pitchFamily="34" charset="0"/>
                </a:rPr>
                <a:t>อบต</a:t>
              </a:r>
              <a:r>
                <a:rPr lang="th-TH" sz="600" dirty="0">
                  <a:latin typeface="Tahoma" panose="020B0604030504040204" pitchFamily="34" charset="0"/>
                  <a:ea typeface="Tahoma" panose="020B0604030504040204" pitchFamily="34" charset="0"/>
                  <a:cs typeface="Tahoma" panose="020B0604030504040204" pitchFamily="34" charset="0"/>
                </a:rPr>
                <a:t>., การไฟฟ้า)</a:t>
              </a:r>
            </a:p>
          </p:txBody>
        </p:sp>
        <p:sp>
          <p:nvSpPr>
            <p:cNvPr id="78" name="TextBox 77"/>
            <p:cNvSpPr txBox="1"/>
            <p:nvPr/>
          </p:nvSpPr>
          <p:spPr>
            <a:xfrm>
              <a:off x="5130230" y="5221277"/>
              <a:ext cx="625900" cy="276743"/>
            </a:xfrm>
            <a:prstGeom prst="rect">
              <a:avLst/>
            </a:prstGeom>
            <a:solidFill>
              <a:schemeClr val="accent6">
                <a:lumMod val="20000"/>
                <a:lumOff val="80000"/>
                <a:alpha val="90000"/>
              </a:schemeClr>
            </a:solidFill>
          </p:spPr>
          <p:txBody>
            <a:bodyPr>
              <a:spAutoFit/>
            </a:bodyPr>
            <a:lstStyle/>
            <a:p>
              <a:pPr algn="ctr" eaLnBrk="1" hangingPunct="1">
                <a:defRPr/>
              </a:pPr>
              <a:r>
                <a:rPr lang="th-TH" sz="600" dirty="0">
                  <a:latin typeface="Tahoma" panose="020B0604030504040204" pitchFamily="34" charset="0"/>
                  <a:ea typeface="Tahoma" panose="020B0604030504040204" pitchFamily="34" charset="0"/>
                  <a:cs typeface="Tahoma" panose="020B0604030504040204" pitchFamily="34" charset="0"/>
                </a:rPr>
                <a:t>พัฒนาแหล่งน้ำ</a:t>
              </a:r>
            </a:p>
          </p:txBody>
        </p:sp>
        <p:pic>
          <p:nvPicPr>
            <p:cNvPr id="79" name="Picture 84"/>
            <p:cNvPicPr>
              <a:picLocks noChangeAspect="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3986213" y="5122863"/>
              <a:ext cx="373062"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85"/>
            <p:cNvPicPr>
              <a:picLocks noChangeAspect="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4429126" y="5130801"/>
              <a:ext cx="3587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Picture 86"/>
            <p:cNvPicPr>
              <a:picLocks noChangeAspect="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2324101" y="2582863"/>
              <a:ext cx="390525"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TextBox 81"/>
            <p:cNvSpPr txBox="1"/>
            <p:nvPr/>
          </p:nvSpPr>
          <p:spPr>
            <a:xfrm>
              <a:off x="3982544" y="5532936"/>
              <a:ext cx="805075" cy="183634"/>
            </a:xfrm>
            <a:prstGeom prst="rect">
              <a:avLst/>
            </a:prstGeom>
            <a:solidFill>
              <a:schemeClr val="accent6">
                <a:lumMod val="20000"/>
                <a:lumOff val="80000"/>
                <a:alpha val="90000"/>
              </a:schemeClr>
            </a:solidFill>
          </p:spPr>
          <p:txBody>
            <a:bodyPr>
              <a:spAutoFit/>
            </a:bodyPr>
            <a:lstStyle/>
            <a:p>
              <a:pPr algn="ctr" eaLnBrk="1" hangingPunct="1">
                <a:defRPr/>
              </a:pPr>
              <a:r>
                <a:rPr lang="th-TH" sz="600" dirty="0">
                  <a:latin typeface="Tahoma" panose="020B0604030504040204" pitchFamily="34" charset="0"/>
                  <a:ea typeface="Tahoma" panose="020B0604030504040204" pitchFamily="34" charset="0"/>
                  <a:cs typeface="Tahoma" panose="020B0604030504040204" pitchFamily="34" charset="0"/>
                </a:rPr>
                <a:t>ส่งเสริมการเกษตร</a:t>
              </a:r>
            </a:p>
          </p:txBody>
        </p:sp>
        <p:cxnSp>
          <p:nvCxnSpPr>
            <p:cNvPr id="83" name="Straight Arrow Connector 28"/>
            <p:cNvCxnSpPr/>
            <p:nvPr/>
          </p:nvCxnSpPr>
          <p:spPr>
            <a:xfrm flipH="1" flipV="1">
              <a:off x="4056392" y="4565628"/>
              <a:ext cx="279658" cy="531503"/>
            </a:xfrm>
            <a:prstGeom prst="straightConnector1">
              <a:avLst/>
            </a:prstGeom>
            <a:ln w="38100">
              <a:solidFill>
                <a:srgbClr val="FF0000"/>
              </a:solidFill>
              <a:prstDash val="dash"/>
              <a:tailEnd type="triangle"/>
            </a:ln>
          </p:spPr>
          <p:style>
            <a:lnRef idx="3">
              <a:schemeClr val="accent4"/>
            </a:lnRef>
            <a:fillRef idx="0">
              <a:schemeClr val="accent4"/>
            </a:fillRef>
            <a:effectRef idx="2">
              <a:schemeClr val="accent4"/>
            </a:effectRef>
            <a:fontRef idx="minor">
              <a:schemeClr val="tx1"/>
            </a:fontRef>
          </p:style>
        </p:cxnSp>
      </p:grpSp>
      <p:sp>
        <p:nvSpPr>
          <p:cNvPr id="84" name="TextBox 83">
            <a:extLst>
              <a:ext uri="{FF2B5EF4-FFF2-40B4-BE49-F238E27FC236}">
                <a16:creationId xmlns="" xmlns:a16="http://schemas.microsoft.com/office/drawing/2014/main" id="{C4B89AF0-6BF9-4509-8794-331322A400A6}"/>
              </a:ext>
            </a:extLst>
          </p:cNvPr>
          <p:cNvSpPr txBox="1"/>
          <p:nvPr/>
        </p:nvSpPr>
        <p:spPr>
          <a:xfrm>
            <a:off x="4562475" y="5279011"/>
            <a:ext cx="3066133" cy="646331"/>
          </a:xfrm>
          <a:prstGeom prst="rect">
            <a:avLst/>
          </a:prstGeom>
          <a:noFill/>
        </p:spPr>
        <p:txBody>
          <a:bodyPr wrap="square" rtlCol="0" anchor="ctr">
            <a:spAutoFit/>
          </a:bodyPr>
          <a:lstStyle/>
          <a:p>
            <a:pPr algn="ctr"/>
            <a:r>
              <a:rPr lang="en-US" sz="1800" dirty="0">
                <a:solidFill>
                  <a:srgbClr val="0070C0"/>
                </a:solidFill>
                <a:latin typeface="Tahoma" panose="020B0604030504040204" pitchFamily="34" charset="0"/>
                <a:ea typeface="Tahoma" panose="020B0604030504040204" pitchFamily="34" charset="0"/>
                <a:cs typeface="Tahoma" panose="020B0604030504040204" pitchFamily="34" charset="0"/>
              </a:rPr>
              <a:t>Highland Research and Development Institute</a:t>
            </a:r>
            <a:endParaRPr lang="th-TH" sz="1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85" name="TextBox 84">
            <a:extLst>
              <a:ext uri="{FF2B5EF4-FFF2-40B4-BE49-F238E27FC236}">
                <a16:creationId xmlns="" xmlns:a16="http://schemas.microsoft.com/office/drawing/2014/main" id="{C4B89AF0-6BF9-4509-8794-331322A400A6}"/>
              </a:ext>
            </a:extLst>
          </p:cNvPr>
          <p:cNvSpPr txBox="1"/>
          <p:nvPr/>
        </p:nvSpPr>
        <p:spPr>
          <a:xfrm>
            <a:off x="1422143" y="5388254"/>
            <a:ext cx="2008429" cy="369332"/>
          </a:xfrm>
          <a:prstGeom prst="rect">
            <a:avLst/>
          </a:prstGeom>
          <a:noFill/>
        </p:spPr>
        <p:txBody>
          <a:bodyPr wrap="square" rtlCol="0" anchor="ctr">
            <a:spAutoFit/>
          </a:bodyPr>
          <a:lstStyle/>
          <a:p>
            <a:pPr algn="ctr"/>
            <a:r>
              <a:rPr lang="en-GB" sz="1800" dirty="0"/>
              <a:t>Multi-parties</a:t>
            </a:r>
            <a:endParaRPr lang="th-TH" sz="1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86" name="TextBox 85">
            <a:extLst>
              <a:ext uri="{FF2B5EF4-FFF2-40B4-BE49-F238E27FC236}">
                <a16:creationId xmlns="" xmlns:a16="http://schemas.microsoft.com/office/drawing/2014/main" id="{C4B89AF0-6BF9-4509-8794-331322A400A6}"/>
              </a:ext>
            </a:extLst>
          </p:cNvPr>
          <p:cNvSpPr txBox="1"/>
          <p:nvPr/>
        </p:nvSpPr>
        <p:spPr>
          <a:xfrm>
            <a:off x="5228240" y="3039234"/>
            <a:ext cx="1903836" cy="338554"/>
          </a:xfrm>
          <a:prstGeom prst="rect">
            <a:avLst/>
          </a:prstGeom>
          <a:noFill/>
        </p:spPr>
        <p:txBody>
          <a:bodyPr wrap="square" rtlCol="0" anchor="ctr">
            <a:spAutoFit/>
          </a:bodyPr>
          <a:lstStyle/>
          <a:p>
            <a:pPr algn="ctr"/>
            <a:r>
              <a:rPr lang="en-US" sz="1600" dirty="0">
                <a:solidFill>
                  <a:srgbClr val="FF0000"/>
                </a:solidFill>
                <a:latin typeface="Tahoma" panose="020B0604030504040204" pitchFamily="34" charset="0"/>
                <a:ea typeface="Tahoma" panose="020B0604030504040204" pitchFamily="34" charset="0"/>
                <a:cs typeface="Tahoma" panose="020B0604030504040204" pitchFamily="34" charset="0"/>
              </a:rPr>
              <a:t>Officers</a:t>
            </a:r>
            <a:endParaRPr lang="th-TH" sz="16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7" name="TextBox 86">
            <a:extLst>
              <a:ext uri="{FF2B5EF4-FFF2-40B4-BE49-F238E27FC236}">
                <a16:creationId xmlns="" xmlns:a16="http://schemas.microsoft.com/office/drawing/2014/main" id="{C4B89AF0-6BF9-4509-8794-331322A400A6}"/>
              </a:ext>
            </a:extLst>
          </p:cNvPr>
          <p:cNvSpPr txBox="1"/>
          <p:nvPr/>
        </p:nvSpPr>
        <p:spPr>
          <a:xfrm>
            <a:off x="5296219" y="4713840"/>
            <a:ext cx="1903836" cy="338554"/>
          </a:xfrm>
          <a:prstGeom prst="rect">
            <a:avLst/>
          </a:prstGeom>
          <a:noFill/>
        </p:spPr>
        <p:txBody>
          <a:bodyPr wrap="square" rtlCol="0" anchor="ctr">
            <a:spAutoFit/>
          </a:bodyPr>
          <a:lstStyle/>
          <a:p>
            <a:pPr algn="ctr"/>
            <a:r>
              <a:rPr lang="en-US" sz="1600" dirty="0">
                <a:solidFill>
                  <a:srgbClr val="FF0000"/>
                </a:solidFill>
                <a:latin typeface="Tahoma" panose="020B0604030504040204" pitchFamily="34" charset="0"/>
                <a:ea typeface="Tahoma" panose="020B0604030504040204" pitchFamily="34" charset="0"/>
                <a:cs typeface="Tahoma" panose="020B0604030504040204" pitchFamily="34" charset="0"/>
              </a:rPr>
              <a:t>Operational sites</a:t>
            </a:r>
            <a:endParaRPr lang="th-TH" sz="16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9" name="TextBox 88">
            <a:extLst>
              <a:ext uri="{FF2B5EF4-FFF2-40B4-BE49-F238E27FC236}">
                <a16:creationId xmlns="" xmlns:a16="http://schemas.microsoft.com/office/drawing/2014/main" id="{C4B89AF0-6BF9-4509-8794-331322A400A6}"/>
              </a:ext>
            </a:extLst>
          </p:cNvPr>
          <p:cNvSpPr txBox="1"/>
          <p:nvPr/>
        </p:nvSpPr>
        <p:spPr>
          <a:xfrm>
            <a:off x="9916232" y="6235164"/>
            <a:ext cx="1903836" cy="338554"/>
          </a:xfrm>
          <a:prstGeom prst="rect">
            <a:avLst/>
          </a:prstGeom>
          <a:noFill/>
        </p:spPr>
        <p:txBody>
          <a:bodyPr wrap="square" rtlCol="0" anchor="ctr">
            <a:spAutoFit/>
          </a:bodyPr>
          <a:lstStyle/>
          <a:p>
            <a:pPr algn="ctr"/>
            <a:r>
              <a:rPr lang="en-US" sz="1600" dirty="0">
                <a:solidFill>
                  <a:srgbClr val="FF0000"/>
                </a:solidFill>
                <a:latin typeface="Tahoma" panose="020B0604030504040204" pitchFamily="34" charset="0"/>
                <a:ea typeface="Tahoma" panose="020B0604030504040204" pitchFamily="34" charset="0"/>
                <a:cs typeface="Tahoma" panose="020B0604030504040204" pitchFamily="34" charset="0"/>
              </a:rPr>
              <a:t>Community leaders</a:t>
            </a:r>
            <a:endParaRPr lang="th-TH" sz="16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91" name="Picture 16"/>
          <p:cNvPicPr>
            <a:picLocks noChangeAspect="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1384302" y="2357411"/>
            <a:ext cx="2392225" cy="1539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 name="รูปภาพ 26"/>
          <p:cNvPicPr>
            <a:picLocks noChangeAspect="1"/>
          </p:cNvPicPr>
          <p:nvPr/>
        </p:nvPicPr>
        <p:blipFill rotWithShape="1">
          <a:blip r:embed="rId42" cstate="print">
            <a:extLst>
              <a:ext uri="{28A0092B-C50C-407E-A947-70E740481C1C}">
                <a14:useLocalDpi xmlns:a14="http://schemas.microsoft.com/office/drawing/2010/main" val="0"/>
              </a:ext>
            </a:extLst>
          </a:blip>
          <a:srcRect t="14704" b="8126"/>
          <a:stretch/>
        </p:blipFill>
        <p:spPr>
          <a:xfrm>
            <a:off x="9868935" y="5103140"/>
            <a:ext cx="1951133" cy="1129275"/>
          </a:xfrm>
          <a:prstGeom prst="rect">
            <a:avLst/>
          </a:prstGeom>
          <a:ln>
            <a:noFill/>
          </a:ln>
          <a:effectLst>
            <a:outerShdw blurRad="292100" dist="139700" dir="2700000" algn="tl" rotWithShape="0">
              <a:srgbClr val="333333">
                <a:alpha val="65000"/>
              </a:srgbClr>
            </a:outerShdw>
          </a:effectLst>
        </p:spPr>
      </p:pic>
      <p:cxnSp>
        <p:nvCxnSpPr>
          <p:cNvPr id="94" name="Straight Connector 93">
            <a:extLst>
              <a:ext uri="{FF2B5EF4-FFF2-40B4-BE49-F238E27FC236}">
                <a16:creationId xmlns="" xmlns:a16="http://schemas.microsoft.com/office/drawing/2014/main" id="{15B1DB1A-A91E-4F62-B11A-F1D8D031194A}"/>
              </a:ext>
            </a:extLst>
          </p:cNvPr>
          <p:cNvCxnSpPr/>
          <p:nvPr/>
        </p:nvCxnSpPr>
        <p:spPr>
          <a:xfrm flipH="1">
            <a:off x="7373289" y="3267981"/>
            <a:ext cx="322508" cy="381"/>
          </a:xfrm>
          <a:prstGeom prst="line">
            <a:avLst/>
          </a:prstGeom>
          <a:ln w="60325">
            <a:solidFill>
              <a:srgbClr val="FF0000"/>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 xmlns:a16="http://schemas.microsoft.com/office/drawing/2014/main" id="{15B1DB1A-A91E-4F62-B11A-F1D8D031194A}"/>
              </a:ext>
            </a:extLst>
          </p:cNvPr>
          <p:cNvCxnSpPr/>
          <p:nvPr/>
        </p:nvCxnSpPr>
        <p:spPr>
          <a:xfrm flipH="1">
            <a:off x="4846212" y="3274012"/>
            <a:ext cx="322508" cy="381"/>
          </a:xfrm>
          <a:prstGeom prst="line">
            <a:avLst/>
          </a:prstGeom>
          <a:ln w="60325">
            <a:solidFill>
              <a:srgbClr val="FF0000"/>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sp>
        <p:nvSpPr>
          <p:cNvPr id="88" name="Rectangle 87"/>
          <p:cNvSpPr/>
          <p:nvPr/>
        </p:nvSpPr>
        <p:spPr>
          <a:xfrm>
            <a:off x="0" y="0"/>
            <a:ext cx="12192000" cy="827919"/>
          </a:xfrm>
          <a:prstGeom prst="rect">
            <a:avLst/>
          </a:prstGeom>
          <a:solidFill>
            <a:srgbClr val="0070C0"/>
          </a:solidFill>
        </p:spPr>
        <p:txBody>
          <a:bodyPr>
            <a:spAutoFit/>
          </a:bodyPr>
          <a:lstStyle/>
          <a:p>
            <a:pPr marL="339329" indent="-339329" algn="ctr" defTabSz="342900">
              <a:lnSpc>
                <a:spcPct val="107000"/>
              </a:lnSpc>
              <a:spcAft>
                <a:spcPts val="600"/>
              </a:spcAft>
              <a:buFont typeface="Arial" panose="020B0604020202020204" pitchFamily="34" charset="0"/>
              <a:buNone/>
              <a:tabLst>
                <a:tab pos="339329" algn="l"/>
              </a:tabLst>
              <a:defRPr/>
            </a:pP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Highland Sustainable Development Using Royal Project System</a:t>
            </a:r>
            <a:endParaRPr lang="th-TH"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339329" indent="-339329" algn="ctr" defTabSz="342900">
              <a:lnSpc>
                <a:spcPct val="107000"/>
              </a:lnSpc>
              <a:spcAft>
                <a:spcPts val="600"/>
              </a:spcAft>
              <a:buFont typeface="Arial" panose="020B0604020202020204" pitchFamily="34" charset="0"/>
              <a:buNone/>
              <a:tabLst>
                <a:tab pos="339329" algn="l"/>
              </a:tabLst>
              <a:defRPr/>
            </a:pPr>
            <a:r>
              <a:rPr lang="en-US" sz="2000" dirty="0">
                <a:solidFill>
                  <a:srgbClr val="FFC000"/>
                </a:solidFill>
                <a:latin typeface="Tahoma" panose="020B0604030504040204" pitchFamily="34" charset="0"/>
                <a:ea typeface="Tahoma" panose="020B0604030504040204" pitchFamily="34" charset="0"/>
                <a:cs typeface="Tahoma" panose="020B0604030504040204" pitchFamily="34" charset="0"/>
              </a:rPr>
              <a:t>6. </a:t>
            </a:r>
            <a:r>
              <a:rPr lang="en-GB" sz="2000" dirty="0">
                <a:solidFill>
                  <a:srgbClr val="FFC000"/>
                </a:solidFill>
                <a:latin typeface="Tahoma" panose="020B0604030504040204" pitchFamily="34" charset="0"/>
                <a:ea typeface="Tahoma" panose="020B0604030504040204" pitchFamily="34" charset="0"/>
                <a:cs typeface="Tahoma" panose="020B0604030504040204" pitchFamily="34" charset="0"/>
              </a:rPr>
              <a:t>Integration Practice and Community Participation</a:t>
            </a:r>
            <a:endParaRPr lang="th-TH" altLang="zh-CN" sz="2000" dirty="0">
              <a:solidFill>
                <a:srgbClr val="FFC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0872657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418" name="Group 1"/>
          <p:cNvGrpSpPr>
            <a:grpSpLocks/>
          </p:cNvGrpSpPr>
          <p:nvPr/>
        </p:nvGrpSpPr>
        <p:grpSpPr bwMode="auto">
          <a:xfrm>
            <a:off x="985838" y="1409700"/>
            <a:ext cx="5918200" cy="5172075"/>
            <a:chOff x="2139951" y="1663701"/>
            <a:chExt cx="4513263" cy="4213225"/>
          </a:xfrm>
        </p:grpSpPr>
        <p:pic>
          <p:nvPicPr>
            <p:cNvPr id="60424" name="Picture 1"/>
            <p:cNvPicPr>
              <a:picLocks noChangeAspect="1"/>
            </p:cNvPicPr>
            <p:nvPr/>
          </p:nvPicPr>
          <p:blipFill>
            <a:blip r:embed="rId2" cstate="print">
              <a:extLst>
                <a:ext uri="{28A0092B-C50C-407E-A947-70E740481C1C}">
                  <a14:useLocalDpi xmlns:a14="http://schemas.microsoft.com/office/drawing/2010/main" val="0"/>
                </a:ext>
              </a:extLst>
            </a:blip>
            <a:srcRect l="2022" t="4031" r="22125" b="1855"/>
            <a:stretch>
              <a:fillRect/>
            </a:stretch>
          </p:blipFill>
          <p:spPr bwMode="auto">
            <a:xfrm>
              <a:off x="2139951" y="1663701"/>
              <a:ext cx="4513263" cy="4213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0425" name="Picture 2" descr="C:\Users\pinitw\Pictures\untitled 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7138" y="3429001"/>
              <a:ext cx="393700"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6" name="Picture 6" descr="ผลการค้นหารูปภาพสำหรับ โลโก้กรมอุทยานอห่งชาติอินทนนท์"/>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75326" y="4078288"/>
              <a:ext cx="379413"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ตราสัญลักษณ์ สถาบันวิจัยและพัฒนาพื้นที่สูง (องค์การมหาชน)"/>
            <p:cNvPicPr>
              <a:picLocks noChangeAspect="1" noChangeArrowheads="1"/>
            </p:cNvPicPr>
            <p:nvPr/>
          </p:nvPicPr>
          <p:blipFill>
            <a:blip r:embed="rId5" cstate="print"/>
            <a:srcRect/>
            <a:stretch>
              <a:fillRect/>
            </a:stretch>
          </p:blipFill>
          <p:spPr bwMode="auto">
            <a:xfrm>
              <a:off x="4773091" y="1971481"/>
              <a:ext cx="411617" cy="416408"/>
            </a:xfrm>
            <a:prstGeom prst="rect">
              <a:avLst/>
            </a:prstGeom>
            <a:ln>
              <a:noFill/>
            </a:ln>
            <a:effectLst>
              <a:outerShdw blurRad="50800" dist="38100" dir="5400000" algn="t" rotWithShape="0">
                <a:prstClr val="black">
                  <a:alpha val="40000"/>
                </a:prstClr>
              </a:outerShdw>
            </a:effectLst>
          </p:spPr>
        </p:pic>
        <p:pic>
          <p:nvPicPr>
            <p:cNvPr id="60428" name="Picture 5" descr="D:\HRDI-SOPMOEI-SIMAO\สบเมย ปีงบประมาณ 57\รูปภาพกิจกรรม\13. อื่นๆ\untitled 6.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32438" y="2846388"/>
              <a:ext cx="455612"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28"/>
            <p:cNvCxnSpPr/>
            <p:nvPr/>
          </p:nvCxnSpPr>
          <p:spPr>
            <a:xfrm flipH="1">
              <a:off x="4969214" y="3183204"/>
              <a:ext cx="581107" cy="150010"/>
            </a:xfrm>
            <a:prstGeom prst="straightConnector1">
              <a:avLst/>
            </a:prstGeom>
            <a:ln w="38100">
              <a:solidFill>
                <a:srgbClr val="FF0000"/>
              </a:solidFill>
              <a:prstDash val="dash"/>
              <a:tailEnd type="triangle"/>
            </a:ln>
          </p:spPr>
          <p:style>
            <a:lnRef idx="3">
              <a:schemeClr val="accent4"/>
            </a:lnRef>
            <a:fillRef idx="0">
              <a:schemeClr val="accent4"/>
            </a:fillRef>
            <a:effectRef idx="2">
              <a:schemeClr val="accent4"/>
            </a:effectRef>
            <a:fontRef idx="minor">
              <a:schemeClr val="tx1"/>
            </a:fontRef>
          </p:style>
        </p:cxnSp>
        <p:cxnSp>
          <p:nvCxnSpPr>
            <p:cNvPr id="9" name="Straight Arrow Connector 28"/>
            <p:cNvCxnSpPr/>
            <p:nvPr/>
          </p:nvCxnSpPr>
          <p:spPr>
            <a:xfrm>
              <a:off x="2890547" y="3624183"/>
              <a:ext cx="1090786" cy="193979"/>
            </a:xfrm>
            <a:prstGeom prst="straightConnector1">
              <a:avLst/>
            </a:prstGeom>
            <a:ln w="38100">
              <a:solidFill>
                <a:srgbClr val="FF0000"/>
              </a:solidFill>
              <a:prstDash val="dash"/>
              <a:tailEnd type="triangle"/>
            </a:ln>
          </p:spPr>
          <p:style>
            <a:lnRef idx="3">
              <a:schemeClr val="accent4"/>
            </a:lnRef>
            <a:fillRef idx="0">
              <a:schemeClr val="accent4"/>
            </a:fillRef>
            <a:effectRef idx="2">
              <a:schemeClr val="accent4"/>
            </a:effectRef>
            <a:fontRef idx="minor">
              <a:schemeClr val="tx1"/>
            </a:fontRef>
          </p:style>
        </p:cxnSp>
        <p:cxnSp>
          <p:nvCxnSpPr>
            <p:cNvPr id="10" name="Straight Arrow Connector 28"/>
            <p:cNvCxnSpPr/>
            <p:nvPr/>
          </p:nvCxnSpPr>
          <p:spPr>
            <a:xfrm flipH="1">
              <a:off x="4714980" y="2435738"/>
              <a:ext cx="445515" cy="862560"/>
            </a:xfrm>
            <a:prstGeom prst="straightConnector1">
              <a:avLst/>
            </a:prstGeom>
            <a:ln w="38100">
              <a:solidFill>
                <a:srgbClr val="FF0000"/>
              </a:solidFill>
              <a:prstDash val="dash"/>
              <a:tailEnd type="triangle"/>
            </a:ln>
          </p:spPr>
          <p:style>
            <a:lnRef idx="3">
              <a:schemeClr val="accent4"/>
            </a:lnRef>
            <a:fillRef idx="0">
              <a:schemeClr val="accent4"/>
            </a:fillRef>
            <a:effectRef idx="2">
              <a:schemeClr val="accent4"/>
            </a:effectRef>
            <a:fontRef idx="minor">
              <a:schemeClr val="tx1"/>
            </a:fontRef>
          </p:style>
        </p:cxnSp>
        <p:cxnSp>
          <p:nvCxnSpPr>
            <p:cNvPr id="11" name="Straight Arrow Connector 28"/>
            <p:cNvCxnSpPr/>
            <p:nvPr/>
          </p:nvCxnSpPr>
          <p:spPr>
            <a:xfrm flipH="1" flipV="1">
              <a:off x="5397781" y="3916444"/>
              <a:ext cx="341400" cy="218550"/>
            </a:xfrm>
            <a:prstGeom prst="straightConnector1">
              <a:avLst/>
            </a:prstGeom>
            <a:ln w="38100">
              <a:solidFill>
                <a:srgbClr val="FF0000"/>
              </a:solidFill>
              <a:prstDash val="dash"/>
              <a:tailEnd type="triangle"/>
            </a:ln>
          </p:spPr>
          <p:style>
            <a:lnRef idx="3">
              <a:schemeClr val="accent4"/>
            </a:lnRef>
            <a:fillRef idx="0">
              <a:schemeClr val="accent4"/>
            </a:fillRef>
            <a:effectRef idx="2">
              <a:schemeClr val="accent4"/>
            </a:effectRef>
            <a:fontRef idx="minor">
              <a:schemeClr val="tx1"/>
            </a:fontRef>
          </p:style>
        </p:cxnSp>
        <p:cxnSp>
          <p:nvCxnSpPr>
            <p:cNvPr id="12" name="Straight Arrow Connector 28"/>
            <p:cNvCxnSpPr/>
            <p:nvPr/>
          </p:nvCxnSpPr>
          <p:spPr>
            <a:xfrm>
              <a:off x="3231948" y="3127596"/>
              <a:ext cx="1087154" cy="512105"/>
            </a:xfrm>
            <a:prstGeom prst="straightConnector1">
              <a:avLst/>
            </a:prstGeom>
            <a:ln w="38100">
              <a:solidFill>
                <a:srgbClr val="FF0000"/>
              </a:solidFill>
              <a:prstDash val="dash"/>
              <a:tailEnd type="triangle"/>
            </a:ln>
          </p:spPr>
          <p:style>
            <a:lnRef idx="3">
              <a:schemeClr val="accent4"/>
            </a:lnRef>
            <a:fillRef idx="0">
              <a:schemeClr val="accent4"/>
            </a:fillRef>
            <a:effectRef idx="2">
              <a:schemeClr val="accent4"/>
            </a:effectRef>
            <a:fontRef idx="minor">
              <a:schemeClr val="tx1"/>
            </a:fontRef>
          </p:style>
        </p:cxnSp>
        <p:pic>
          <p:nvPicPr>
            <p:cNvPr id="60434" name="Picture 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67050" y="4908551"/>
              <a:ext cx="381000"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Arrow Connector 28"/>
            <p:cNvCxnSpPr/>
            <p:nvPr/>
          </p:nvCxnSpPr>
          <p:spPr>
            <a:xfrm flipV="1">
              <a:off x="3309428" y="4166031"/>
              <a:ext cx="378930" cy="713843"/>
            </a:xfrm>
            <a:prstGeom prst="straightConnector1">
              <a:avLst/>
            </a:prstGeom>
            <a:ln w="38100">
              <a:solidFill>
                <a:srgbClr val="FF0000"/>
              </a:solidFill>
              <a:prstDash val="dash"/>
              <a:tailEnd type="triangle"/>
            </a:ln>
          </p:spPr>
          <p:style>
            <a:lnRef idx="3">
              <a:schemeClr val="accent4"/>
            </a:lnRef>
            <a:fillRef idx="0">
              <a:schemeClr val="accent4"/>
            </a:fillRef>
            <a:effectRef idx="2">
              <a:schemeClr val="accent4"/>
            </a:effectRef>
            <a:fontRef idx="minor">
              <a:schemeClr val="tx1"/>
            </a:fontRef>
          </p:style>
        </p:cxnSp>
        <p:pic>
          <p:nvPicPr>
            <p:cNvPr id="60436" name="Picture 2" descr="C:\Users\pinitw\Pictures\untitled 1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26051" y="4760914"/>
              <a:ext cx="411163"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Arrow Connector 28"/>
            <p:cNvCxnSpPr/>
            <p:nvPr/>
          </p:nvCxnSpPr>
          <p:spPr>
            <a:xfrm flipH="1" flipV="1">
              <a:off x="4627814" y="4773832"/>
              <a:ext cx="532681" cy="152597"/>
            </a:xfrm>
            <a:prstGeom prst="straightConnector1">
              <a:avLst/>
            </a:prstGeom>
            <a:ln w="38100">
              <a:solidFill>
                <a:srgbClr val="FF0000"/>
              </a:solidFill>
              <a:prstDash val="dash"/>
              <a:tailEnd type="triangle"/>
            </a:ln>
          </p:spPr>
          <p:style>
            <a:lnRef idx="3">
              <a:schemeClr val="accent4"/>
            </a:lnRef>
            <a:fillRef idx="0">
              <a:schemeClr val="accent4"/>
            </a:fillRef>
            <a:effectRef idx="2">
              <a:schemeClr val="accent4"/>
            </a:effectRef>
            <a:fontRef idx="minor">
              <a:schemeClr val="tx1"/>
            </a:fontRef>
          </p:style>
        </p:cxnSp>
        <p:pic>
          <p:nvPicPr>
            <p:cNvPr id="30" name="Picture 8" descr="ผลการค้นหารูปภาพสำหรับ โลโก้CP"/>
            <p:cNvPicPr>
              <a:picLocks noChangeAspect="1" noChangeArrowheads="1"/>
            </p:cNvPicPr>
            <p:nvPr/>
          </p:nvPicPr>
          <p:blipFill>
            <a:blip r:embed="rId9" cstate="print"/>
            <a:srcRect l="18144" t="15366" r="19865" b="21635"/>
            <a:stretch>
              <a:fillRect/>
            </a:stretch>
          </p:blipFill>
          <p:spPr bwMode="auto">
            <a:xfrm>
              <a:off x="2385828" y="4166391"/>
              <a:ext cx="328992" cy="3289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3" name="TextBox 32"/>
            <p:cNvSpPr txBox="1"/>
            <p:nvPr/>
          </p:nvSpPr>
          <p:spPr>
            <a:xfrm>
              <a:off x="5489789" y="3322869"/>
              <a:ext cx="624690" cy="250718"/>
            </a:xfrm>
            <a:prstGeom prst="rect">
              <a:avLst/>
            </a:prstGeom>
            <a:solidFill>
              <a:schemeClr val="accent6">
                <a:lumMod val="20000"/>
                <a:lumOff val="80000"/>
                <a:alpha val="90000"/>
              </a:schemeClr>
            </a:solidFill>
          </p:spPr>
          <p:txBody>
            <a:bodyPr>
              <a:spAutoFit/>
            </a:bodyPr>
            <a:lstStyle/>
            <a:p>
              <a:pPr algn="ctr" eaLnBrk="1" hangingPunct="1">
                <a:defRPr/>
              </a:pPr>
              <a:r>
                <a:rPr lang="en-US" sz="700" dirty="0">
                  <a:latin typeface="Tahoma" panose="020B0604030504040204" pitchFamily="34" charset="0"/>
                  <a:ea typeface="Tahoma" panose="020B0604030504040204" pitchFamily="34" charset="0"/>
                  <a:cs typeface="Tahoma" panose="020B0604030504040204" pitchFamily="34" charset="0"/>
                </a:rPr>
                <a:t>Water resource development</a:t>
              </a:r>
              <a:endParaRPr lang="th-TH" sz="700" dirty="0">
                <a:latin typeface="Tahoma" panose="020B0604030504040204" pitchFamily="34" charset="0"/>
                <a:ea typeface="Tahoma" panose="020B0604030504040204" pitchFamily="34" charset="0"/>
                <a:cs typeface="Tahoma" panose="020B0604030504040204" pitchFamily="34" charset="0"/>
              </a:endParaRPr>
            </a:p>
          </p:txBody>
        </p:sp>
        <p:sp>
          <p:nvSpPr>
            <p:cNvPr id="35" name="TextBox 34"/>
            <p:cNvSpPr txBox="1"/>
            <p:nvPr/>
          </p:nvSpPr>
          <p:spPr>
            <a:xfrm>
              <a:off x="5662614" y="4498383"/>
              <a:ext cx="724199" cy="250718"/>
            </a:xfrm>
            <a:prstGeom prst="rect">
              <a:avLst/>
            </a:prstGeom>
            <a:solidFill>
              <a:schemeClr val="accent6">
                <a:lumMod val="20000"/>
                <a:lumOff val="80000"/>
                <a:alpha val="90000"/>
              </a:schemeClr>
            </a:solidFill>
          </p:spPr>
          <p:txBody>
            <a:bodyPr wrap="square">
              <a:spAutoFit/>
            </a:bodyPr>
            <a:lstStyle/>
            <a:p>
              <a:pPr algn="ctr" eaLnBrk="1" hangingPunct="1">
                <a:defRPr/>
              </a:pPr>
              <a:r>
                <a:rPr lang="en-US" sz="700" dirty="0">
                  <a:latin typeface="Tahoma" panose="020B0604030504040204" pitchFamily="34" charset="0"/>
                  <a:ea typeface="Tahoma" panose="020B0604030504040204" pitchFamily="34" charset="0"/>
                  <a:cs typeface="Tahoma" panose="020B0604030504040204" pitchFamily="34" charset="0"/>
                </a:rPr>
                <a:t>Forest conservation and restoration</a:t>
              </a:r>
              <a:endParaRPr lang="th-TH" sz="700" dirty="0">
                <a:latin typeface="Tahoma" panose="020B0604030504040204" pitchFamily="34" charset="0"/>
                <a:ea typeface="Tahoma" panose="020B0604030504040204" pitchFamily="34" charset="0"/>
                <a:cs typeface="Tahoma" panose="020B0604030504040204" pitchFamily="34" charset="0"/>
              </a:endParaRPr>
            </a:p>
          </p:txBody>
        </p:sp>
        <p:sp>
          <p:nvSpPr>
            <p:cNvPr id="36" name="TextBox 35"/>
            <p:cNvSpPr txBox="1"/>
            <p:nvPr/>
          </p:nvSpPr>
          <p:spPr>
            <a:xfrm>
              <a:off x="2885705" y="5320853"/>
              <a:ext cx="778441" cy="250718"/>
            </a:xfrm>
            <a:prstGeom prst="rect">
              <a:avLst/>
            </a:prstGeom>
            <a:solidFill>
              <a:schemeClr val="accent6">
                <a:lumMod val="20000"/>
                <a:lumOff val="80000"/>
                <a:alpha val="90000"/>
              </a:schemeClr>
            </a:solidFill>
          </p:spPr>
          <p:txBody>
            <a:bodyPr>
              <a:spAutoFit/>
            </a:bodyPr>
            <a:lstStyle/>
            <a:p>
              <a:pPr algn="ctr" eaLnBrk="1" hangingPunct="1">
                <a:defRPr/>
              </a:pPr>
              <a:r>
                <a:rPr lang="en-US" sz="700" dirty="0">
                  <a:latin typeface="Tahoma" panose="020B0604030504040204" pitchFamily="34" charset="0"/>
                  <a:ea typeface="Tahoma" panose="020B0604030504040204" pitchFamily="34" charset="0"/>
                  <a:cs typeface="Tahoma" panose="020B0604030504040204" pitchFamily="34" charset="0"/>
                </a:rPr>
                <a:t>Non-timber forest production</a:t>
              </a:r>
              <a:endParaRPr lang="th-TH" sz="700" dirty="0">
                <a:latin typeface="Tahoma" panose="020B0604030504040204" pitchFamily="34" charset="0"/>
                <a:ea typeface="Tahoma" panose="020B0604030504040204" pitchFamily="34" charset="0"/>
                <a:cs typeface="Tahoma" panose="020B0604030504040204" pitchFamily="34" charset="0"/>
              </a:endParaRPr>
            </a:p>
          </p:txBody>
        </p:sp>
        <p:sp>
          <p:nvSpPr>
            <p:cNvPr id="37" name="TextBox 36"/>
            <p:cNvSpPr txBox="1"/>
            <p:nvPr/>
          </p:nvSpPr>
          <p:spPr>
            <a:xfrm>
              <a:off x="2330022" y="3887994"/>
              <a:ext cx="797991" cy="250718"/>
            </a:xfrm>
            <a:prstGeom prst="rect">
              <a:avLst/>
            </a:prstGeom>
            <a:solidFill>
              <a:schemeClr val="accent6">
                <a:lumMod val="20000"/>
                <a:lumOff val="80000"/>
                <a:alpha val="90000"/>
              </a:schemeClr>
            </a:solidFill>
          </p:spPr>
          <p:txBody>
            <a:bodyPr wrap="square">
              <a:spAutoFit/>
            </a:bodyPr>
            <a:lstStyle/>
            <a:p>
              <a:pPr algn="ctr" eaLnBrk="1" hangingPunct="1">
                <a:defRPr/>
              </a:pPr>
              <a:r>
                <a:rPr lang="en-US" sz="700" dirty="0">
                  <a:latin typeface="Tahoma" panose="020B0604030504040204" pitchFamily="34" charset="0"/>
                  <a:ea typeface="Tahoma" panose="020B0604030504040204" pitchFamily="34" charset="0"/>
                  <a:cs typeface="Tahoma" panose="020B0604030504040204" pitchFamily="34" charset="0"/>
                </a:rPr>
                <a:t>Soil and water conservation</a:t>
              </a:r>
              <a:endParaRPr lang="th-TH" sz="700" dirty="0">
                <a:latin typeface="Tahoma" panose="020B0604030504040204" pitchFamily="34" charset="0"/>
                <a:ea typeface="Tahoma" panose="020B0604030504040204" pitchFamily="34" charset="0"/>
                <a:cs typeface="Tahoma" panose="020B0604030504040204" pitchFamily="34" charset="0"/>
              </a:endParaRPr>
            </a:p>
          </p:txBody>
        </p:sp>
        <p:sp>
          <p:nvSpPr>
            <p:cNvPr id="39" name="TextBox 38"/>
            <p:cNvSpPr txBox="1"/>
            <p:nvPr/>
          </p:nvSpPr>
          <p:spPr>
            <a:xfrm>
              <a:off x="2302177" y="4548817"/>
              <a:ext cx="825836" cy="426220"/>
            </a:xfrm>
            <a:prstGeom prst="rect">
              <a:avLst/>
            </a:prstGeom>
            <a:solidFill>
              <a:schemeClr val="accent6">
                <a:lumMod val="20000"/>
                <a:lumOff val="80000"/>
                <a:alpha val="90000"/>
              </a:schemeClr>
            </a:solidFill>
          </p:spPr>
          <p:txBody>
            <a:bodyPr wrap="square">
              <a:spAutoFit/>
            </a:bodyPr>
            <a:lstStyle/>
            <a:p>
              <a:pPr algn="ctr" eaLnBrk="1" hangingPunct="1">
                <a:defRPr/>
              </a:pPr>
              <a:r>
                <a:rPr lang="en-US" sz="700" dirty="0">
                  <a:latin typeface="Tahoma" panose="020B0604030504040204" pitchFamily="34" charset="0"/>
                  <a:ea typeface="Tahoma" panose="020B0604030504040204" pitchFamily="34" charset="0"/>
                  <a:cs typeface="Tahoma" panose="020B0604030504040204" pitchFamily="34" charset="0"/>
                </a:rPr>
                <a:t>Irrigation system development (Mae </a:t>
              </a:r>
              <a:r>
                <a:rPr lang="en-US" sz="700" dirty="0" err="1">
                  <a:latin typeface="Tahoma" panose="020B0604030504040204" pitchFamily="34" charset="0"/>
                  <a:ea typeface="Tahoma" panose="020B0604030504040204" pitchFamily="34" charset="0"/>
                  <a:cs typeface="Tahoma" panose="020B0604030504040204" pitchFamily="34" charset="0"/>
                </a:rPr>
                <a:t>Wak</a:t>
              </a:r>
              <a:r>
                <a:rPr lang="en-US" sz="700" dirty="0">
                  <a:latin typeface="Tahoma" panose="020B0604030504040204" pitchFamily="34" charset="0"/>
                  <a:ea typeface="Tahoma" panose="020B0604030504040204" pitchFamily="34" charset="0"/>
                  <a:cs typeface="Tahoma" panose="020B0604030504040204" pitchFamily="34" charset="0"/>
                </a:rPr>
                <a:t> Village and Mae Ma </a:t>
              </a:r>
              <a:r>
                <a:rPr lang="en-US" sz="700" dirty="0" err="1">
                  <a:latin typeface="Tahoma" panose="020B0604030504040204" pitchFamily="34" charset="0"/>
                  <a:ea typeface="Tahoma" panose="020B0604030504040204" pitchFamily="34" charset="0"/>
                  <a:cs typeface="Tahoma" panose="020B0604030504040204" pitchFamily="34" charset="0"/>
                </a:rPr>
                <a:t>Lor</a:t>
              </a:r>
              <a:r>
                <a:rPr lang="en-US" sz="700" dirty="0">
                  <a:latin typeface="Tahoma" panose="020B0604030504040204" pitchFamily="34" charset="0"/>
                  <a:ea typeface="Tahoma" panose="020B0604030504040204" pitchFamily="34" charset="0"/>
                  <a:cs typeface="Tahoma" panose="020B0604030504040204" pitchFamily="34" charset="0"/>
                </a:rPr>
                <a:t> Village)</a:t>
              </a:r>
              <a:endParaRPr lang="th-TH" sz="700" dirty="0">
                <a:latin typeface="Tahoma" panose="020B0604030504040204" pitchFamily="34" charset="0"/>
                <a:ea typeface="Tahoma" panose="020B0604030504040204" pitchFamily="34" charset="0"/>
                <a:cs typeface="Tahoma" panose="020B0604030504040204" pitchFamily="34" charset="0"/>
              </a:endParaRPr>
            </a:p>
          </p:txBody>
        </p:sp>
        <p:sp>
          <p:nvSpPr>
            <p:cNvPr id="43" name="TextBox 42"/>
            <p:cNvSpPr txBox="1"/>
            <p:nvPr/>
          </p:nvSpPr>
          <p:spPr>
            <a:xfrm>
              <a:off x="5685913" y="1896476"/>
              <a:ext cx="777230" cy="601723"/>
            </a:xfrm>
            <a:prstGeom prst="rect">
              <a:avLst/>
            </a:prstGeom>
            <a:solidFill>
              <a:schemeClr val="accent6">
                <a:lumMod val="20000"/>
                <a:lumOff val="80000"/>
                <a:alpha val="90000"/>
              </a:schemeClr>
            </a:solidFill>
          </p:spPr>
          <p:txBody>
            <a:bodyPr>
              <a:spAutoFit/>
            </a:bodyPr>
            <a:lstStyle/>
            <a:p>
              <a:pPr eaLnBrk="1" hangingPunct="1">
                <a:buFontTx/>
                <a:buChar char="-"/>
                <a:defRPr/>
              </a:pPr>
              <a:r>
                <a:rPr lang="en-US" sz="700" dirty="0">
                  <a:latin typeface="Tahoma" panose="020B0604030504040204" pitchFamily="34" charset="0"/>
                  <a:ea typeface="Tahoma" panose="020B0604030504040204" pitchFamily="34" charset="0"/>
                  <a:cs typeface="Tahoma" panose="020B0604030504040204" pitchFamily="34" charset="0"/>
                </a:rPr>
                <a:t>Vocational supports</a:t>
              </a:r>
            </a:p>
            <a:p>
              <a:pPr eaLnBrk="1" hangingPunct="1">
                <a:buFontTx/>
                <a:buChar char="-"/>
                <a:defRPr/>
              </a:pPr>
              <a:r>
                <a:rPr lang="en-US" sz="700" dirty="0">
                  <a:latin typeface="Tahoma" panose="020B0604030504040204" pitchFamily="34" charset="0"/>
                  <a:ea typeface="Tahoma" panose="020B0604030504040204" pitchFamily="34" charset="0"/>
                  <a:cs typeface="Tahoma" panose="020B0604030504040204" pitchFamily="34" charset="0"/>
                </a:rPr>
                <a:t>Community capacity building</a:t>
              </a:r>
            </a:p>
            <a:p>
              <a:pPr eaLnBrk="1" hangingPunct="1">
                <a:buFontTx/>
                <a:buChar char="-"/>
                <a:defRPr/>
              </a:pPr>
              <a:r>
                <a:rPr lang="en-US" sz="700" dirty="0">
                  <a:latin typeface="Tahoma" panose="020B0604030504040204" pitchFamily="34" charset="0"/>
                  <a:ea typeface="Tahoma" panose="020B0604030504040204" pitchFamily="34" charset="0"/>
                  <a:cs typeface="Tahoma" panose="020B0604030504040204" pitchFamily="34" charset="0"/>
                </a:rPr>
                <a:t>Natural resources conservation and restoration</a:t>
              </a:r>
              <a:endParaRPr lang="th-TH" sz="700" dirty="0">
                <a:latin typeface="Tahoma" panose="020B0604030504040204" pitchFamily="34" charset="0"/>
                <a:ea typeface="Tahoma" panose="020B0604030504040204" pitchFamily="34" charset="0"/>
                <a:cs typeface="Tahoma" panose="020B0604030504040204" pitchFamily="34" charset="0"/>
              </a:endParaRPr>
            </a:p>
          </p:txBody>
        </p:sp>
        <p:pic>
          <p:nvPicPr>
            <p:cNvPr id="60445" name="Picture 44"/>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95889" y="1935164"/>
              <a:ext cx="4667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46" name="Picture 46"/>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41700" y="1897064"/>
              <a:ext cx="363538"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TextBox 47"/>
            <p:cNvSpPr txBox="1"/>
            <p:nvPr/>
          </p:nvSpPr>
          <p:spPr>
            <a:xfrm>
              <a:off x="3883271" y="1879665"/>
              <a:ext cx="703381" cy="338469"/>
            </a:xfrm>
            <a:prstGeom prst="rect">
              <a:avLst/>
            </a:prstGeom>
            <a:solidFill>
              <a:schemeClr val="accent6">
                <a:lumMod val="20000"/>
                <a:lumOff val="80000"/>
                <a:alpha val="90000"/>
              </a:schemeClr>
            </a:solidFill>
          </p:spPr>
          <p:txBody>
            <a:bodyPr>
              <a:spAutoFit/>
            </a:bodyPr>
            <a:lstStyle/>
            <a:p>
              <a:pPr algn="ctr" eaLnBrk="1" hangingPunct="1">
                <a:defRPr/>
              </a:pPr>
              <a:r>
                <a:rPr lang="en-US" sz="700" dirty="0">
                  <a:latin typeface="Tahoma" panose="020B0604030504040204" pitchFamily="34" charset="0"/>
                  <a:ea typeface="Tahoma" panose="020B0604030504040204" pitchFamily="34" charset="0"/>
                  <a:cs typeface="Tahoma" panose="020B0604030504040204" pitchFamily="34" charset="0"/>
                </a:rPr>
                <a:t>Fish conservation and check dams construction</a:t>
              </a:r>
              <a:endParaRPr lang="th-TH" sz="700" dirty="0">
                <a:latin typeface="Tahoma" panose="020B0604030504040204" pitchFamily="34" charset="0"/>
                <a:ea typeface="Tahoma" panose="020B0604030504040204" pitchFamily="34" charset="0"/>
                <a:cs typeface="Tahoma" panose="020B0604030504040204" pitchFamily="34" charset="0"/>
              </a:endParaRPr>
            </a:p>
          </p:txBody>
        </p:sp>
        <p:cxnSp>
          <p:nvCxnSpPr>
            <p:cNvPr id="49" name="Straight Arrow Connector 28"/>
            <p:cNvCxnSpPr/>
            <p:nvPr/>
          </p:nvCxnSpPr>
          <p:spPr>
            <a:xfrm>
              <a:off x="4159297" y="2133131"/>
              <a:ext cx="0" cy="166822"/>
            </a:xfrm>
            <a:prstGeom prst="straightConnector1">
              <a:avLst/>
            </a:prstGeom>
            <a:ln w="38100">
              <a:solidFill>
                <a:srgbClr val="FF0000"/>
              </a:solidFill>
              <a:prstDash val="dash"/>
              <a:tailEnd type="triangle"/>
            </a:ln>
          </p:spPr>
          <p:style>
            <a:lnRef idx="3">
              <a:schemeClr val="accent4"/>
            </a:lnRef>
            <a:fillRef idx="0">
              <a:schemeClr val="accent4"/>
            </a:fillRef>
            <a:effectRef idx="2">
              <a:schemeClr val="accent4"/>
            </a:effectRef>
            <a:fontRef idx="minor">
              <a:schemeClr val="tx1"/>
            </a:fontRef>
          </p:style>
        </p:cxnSp>
        <p:sp>
          <p:nvSpPr>
            <p:cNvPr id="55" name="TextBox 54"/>
            <p:cNvSpPr txBox="1"/>
            <p:nvPr/>
          </p:nvSpPr>
          <p:spPr>
            <a:xfrm>
              <a:off x="2322757" y="2996984"/>
              <a:ext cx="901927" cy="338469"/>
            </a:xfrm>
            <a:prstGeom prst="rect">
              <a:avLst/>
            </a:prstGeom>
            <a:solidFill>
              <a:schemeClr val="accent6">
                <a:lumMod val="20000"/>
                <a:lumOff val="80000"/>
                <a:alpha val="90000"/>
              </a:schemeClr>
            </a:solidFill>
          </p:spPr>
          <p:txBody>
            <a:bodyPr>
              <a:spAutoFit/>
            </a:bodyPr>
            <a:lstStyle/>
            <a:p>
              <a:pPr algn="ctr" eaLnBrk="1" hangingPunct="1">
                <a:defRPr/>
              </a:pPr>
              <a:r>
                <a:rPr lang="en-US" sz="700" dirty="0">
                  <a:latin typeface="Tahoma" panose="020B0604030504040204" pitchFamily="34" charset="0"/>
                  <a:ea typeface="Tahoma" panose="020B0604030504040204" pitchFamily="34" charset="0"/>
                  <a:cs typeface="Tahoma" panose="020B0604030504040204" pitchFamily="34" charset="0"/>
                </a:rPr>
                <a:t>Infrastructure development (electricity and roads)</a:t>
              </a:r>
              <a:endParaRPr lang="th-TH" sz="700" dirty="0">
                <a:latin typeface="Tahoma" panose="020B0604030504040204" pitchFamily="34" charset="0"/>
                <a:ea typeface="Tahoma" panose="020B0604030504040204" pitchFamily="34" charset="0"/>
                <a:cs typeface="Tahoma" panose="020B0604030504040204" pitchFamily="34" charset="0"/>
              </a:endParaRPr>
            </a:p>
          </p:txBody>
        </p:sp>
        <p:sp>
          <p:nvSpPr>
            <p:cNvPr id="79" name="TextBox 78"/>
            <p:cNvSpPr txBox="1"/>
            <p:nvPr/>
          </p:nvSpPr>
          <p:spPr>
            <a:xfrm>
              <a:off x="5130230" y="5221277"/>
              <a:ext cx="625900" cy="250718"/>
            </a:xfrm>
            <a:prstGeom prst="rect">
              <a:avLst/>
            </a:prstGeom>
            <a:solidFill>
              <a:schemeClr val="accent6">
                <a:lumMod val="20000"/>
                <a:lumOff val="80000"/>
                <a:alpha val="90000"/>
              </a:schemeClr>
            </a:solidFill>
          </p:spPr>
          <p:txBody>
            <a:bodyPr>
              <a:spAutoFit/>
            </a:bodyPr>
            <a:lstStyle/>
            <a:p>
              <a:pPr algn="ctr">
                <a:defRPr/>
              </a:pPr>
              <a:r>
                <a:rPr lang="en-US" sz="700" dirty="0">
                  <a:latin typeface="Tahoma" panose="020B0604030504040204" pitchFamily="34" charset="0"/>
                  <a:ea typeface="Tahoma" panose="020B0604030504040204" pitchFamily="34" charset="0"/>
                  <a:cs typeface="Tahoma" panose="020B0604030504040204" pitchFamily="34" charset="0"/>
                </a:rPr>
                <a:t>Water resource development</a:t>
              </a:r>
              <a:endParaRPr lang="th-TH" sz="700" dirty="0">
                <a:latin typeface="Tahoma" panose="020B0604030504040204" pitchFamily="34" charset="0"/>
                <a:ea typeface="Tahoma" panose="020B0604030504040204" pitchFamily="34" charset="0"/>
                <a:cs typeface="Tahoma" panose="020B0604030504040204" pitchFamily="34" charset="0"/>
              </a:endParaRPr>
            </a:p>
          </p:txBody>
        </p:sp>
        <p:pic>
          <p:nvPicPr>
            <p:cNvPr id="60451" name="Picture 84"/>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86213" y="5122863"/>
              <a:ext cx="373062"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52" name="Picture 85"/>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29126" y="5130801"/>
              <a:ext cx="3587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53" name="Picture 86"/>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324101" y="2582863"/>
              <a:ext cx="390525"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 name="TextBox 87"/>
            <p:cNvSpPr txBox="1"/>
            <p:nvPr/>
          </p:nvSpPr>
          <p:spPr>
            <a:xfrm>
              <a:off x="3982544" y="5481366"/>
              <a:ext cx="805075" cy="250718"/>
            </a:xfrm>
            <a:prstGeom prst="rect">
              <a:avLst/>
            </a:prstGeom>
            <a:solidFill>
              <a:schemeClr val="accent6">
                <a:lumMod val="20000"/>
                <a:lumOff val="80000"/>
                <a:alpha val="90000"/>
              </a:schemeClr>
            </a:solidFill>
          </p:spPr>
          <p:txBody>
            <a:bodyPr>
              <a:spAutoFit/>
            </a:bodyPr>
            <a:lstStyle/>
            <a:p>
              <a:pPr algn="ctr" eaLnBrk="1" hangingPunct="1">
                <a:defRPr/>
              </a:pPr>
              <a:r>
                <a:rPr lang="en-US" sz="700" dirty="0">
                  <a:latin typeface="Tahoma" panose="020B0604030504040204" pitchFamily="34" charset="0"/>
                  <a:ea typeface="Tahoma" panose="020B0604030504040204" pitchFamily="34" charset="0"/>
                  <a:cs typeface="Tahoma" panose="020B0604030504040204" pitchFamily="34" charset="0"/>
                </a:rPr>
                <a:t>Agricultural Extension </a:t>
              </a:r>
              <a:r>
                <a:rPr lang="en-US" sz="700" dirty="0" err="1">
                  <a:latin typeface="Tahoma" panose="020B0604030504040204" pitchFamily="34" charset="0"/>
                  <a:ea typeface="Tahoma" panose="020B0604030504040204" pitchFamily="34" charset="0"/>
                  <a:cs typeface="Tahoma" panose="020B0604030504040204" pitchFamily="34" charset="0"/>
                </a:rPr>
                <a:t>Programme</a:t>
              </a:r>
              <a:endParaRPr lang="th-TH" sz="700" dirty="0">
                <a:latin typeface="Tahoma" panose="020B0604030504040204" pitchFamily="34" charset="0"/>
                <a:ea typeface="Tahoma" panose="020B0604030504040204" pitchFamily="34" charset="0"/>
                <a:cs typeface="Tahoma" panose="020B0604030504040204" pitchFamily="34" charset="0"/>
              </a:endParaRPr>
            </a:p>
          </p:txBody>
        </p:sp>
        <p:cxnSp>
          <p:nvCxnSpPr>
            <p:cNvPr id="90" name="Straight Arrow Connector 28"/>
            <p:cNvCxnSpPr/>
            <p:nvPr/>
          </p:nvCxnSpPr>
          <p:spPr>
            <a:xfrm flipH="1" flipV="1">
              <a:off x="4056392" y="4565628"/>
              <a:ext cx="279658" cy="531503"/>
            </a:xfrm>
            <a:prstGeom prst="straightConnector1">
              <a:avLst/>
            </a:prstGeom>
            <a:ln w="38100">
              <a:solidFill>
                <a:srgbClr val="FF0000"/>
              </a:solidFill>
              <a:prstDash val="dash"/>
              <a:tailEnd type="triangle"/>
            </a:ln>
          </p:spPr>
          <p:style>
            <a:lnRef idx="3">
              <a:schemeClr val="accent4"/>
            </a:lnRef>
            <a:fillRef idx="0">
              <a:schemeClr val="accent4"/>
            </a:fillRef>
            <a:effectRef idx="2">
              <a:schemeClr val="accent4"/>
            </a:effectRef>
            <a:fontRef idx="minor">
              <a:schemeClr val="tx1"/>
            </a:fontRef>
          </p:style>
        </p:cxnSp>
      </p:grpSp>
      <p:pic>
        <p:nvPicPr>
          <p:cNvPr id="60419" name="Picture 6"/>
          <p:cNvPicPr>
            <a:picLocks noChangeAspect="1"/>
          </p:cNvPicPr>
          <p:nvPr/>
        </p:nvPicPr>
        <p:blipFill>
          <a:blip r:embed="rId15" cstate="print">
            <a:extLst>
              <a:ext uri="{28A0092B-C50C-407E-A947-70E740481C1C}">
                <a14:useLocalDpi xmlns:a14="http://schemas.microsoft.com/office/drawing/2010/main" val="0"/>
              </a:ext>
            </a:extLst>
          </a:blip>
          <a:srcRect l="1221" t="3793" r="13263" b="15388"/>
          <a:stretch>
            <a:fillRect/>
          </a:stretch>
        </p:blipFill>
        <p:spPr bwMode="auto">
          <a:xfrm>
            <a:off x="7610475" y="1357313"/>
            <a:ext cx="4003675"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22" descr="E:\งานน้ำแป่ง\น้ำแป่ง 62\รุป 62\ประชุมคณะทำงาน\20190315_๑๙๐๓๑๕_0015.jpg"/>
          <p:cNvPicPr>
            <a:picLocks noChangeAspect="1" noChangeArrowheads="1"/>
          </p:cNvPicPr>
          <p:nvPr/>
        </p:nvPicPr>
        <p:blipFill>
          <a:blip r:embed="rId16" cstate="print">
            <a:extLst>
              <a:ext uri="{28A0092B-C50C-407E-A947-70E740481C1C}">
                <a14:useLocalDpi xmlns:a14="http://schemas.microsoft.com/office/drawing/2010/main" val="0"/>
              </a:ext>
            </a:extLst>
          </a:blip>
          <a:srcRect t="14030" b="16898"/>
          <a:stretch>
            <a:fillRect/>
          </a:stretch>
        </p:blipFill>
        <p:spPr bwMode="auto">
          <a:xfrm>
            <a:off x="7570788" y="4240213"/>
            <a:ext cx="4027487" cy="198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Content Placeholder 2"/>
          <p:cNvSpPr txBox="1">
            <a:spLocks/>
          </p:cNvSpPr>
          <p:nvPr/>
        </p:nvSpPr>
        <p:spPr bwMode="auto">
          <a:xfrm>
            <a:off x="6472238" y="6251575"/>
            <a:ext cx="54229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14350" indent="-5143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100000"/>
              </a:lnSpc>
              <a:spcBef>
                <a:spcPct val="20000"/>
              </a:spcBef>
              <a:buNone/>
            </a:pPr>
            <a:r>
              <a:rPr lang="th-TH" altLang="th-TH" sz="1200" dirty="0">
                <a:solidFill>
                  <a:srgbClr val="0070C0"/>
                </a:solidFill>
                <a:latin typeface="Tahoma" panose="020B0604030504040204" pitchFamily="34" charset="0"/>
                <a:cs typeface="Tahoma" panose="020B0604030504040204" pitchFamily="34" charset="0"/>
              </a:rPr>
              <a:t>	</a:t>
            </a:r>
            <a:r>
              <a:rPr lang="en-US" altLang="th-TH" sz="1200" dirty="0">
                <a:solidFill>
                  <a:srgbClr val="0070C0"/>
                </a:solidFill>
                <a:latin typeface="Tahoma" panose="020B0604030504040204" pitchFamily="34" charset="0"/>
                <a:cs typeface="Tahoma" panose="020B0604030504040204" pitchFamily="34" charset="0"/>
              </a:rPr>
              <a:t>	</a:t>
            </a:r>
            <a:r>
              <a:rPr lang="en-GB" altLang="th-TH" sz="1200" dirty="0">
                <a:solidFill>
                  <a:srgbClr val="0070C0"/>
                </a:solidFill>
                <a:latin typeface="Tahoma" panose="020B0604030504040204" pitchFamily="34" charset="0"/>
                <a:cs typeface="Tahoma" panose="020B0604030504040204" pitchFamily="34" charset="0"/>
              </a:rPr>
              <a:t>District Working Group on Highland Development Projects</a:t>
            </a:r>
          </a:p>
          <a:p>
            <a:pPr algn="ctr">
              <a:lnSpc>
                <a:spcPct val="100000"/>
              </a:lnSpc>
              <a:spcBef>
                <a:spcPct val="20000"/>
              </a:spcBef>
              <a:buNone/>
            </a:pPr>
            <a:r>
              <a:rPr lang="en-GB" altLang="th-TH" sz="1200" dirty="0">
                <a:solidFill>
                  <a:srgbClr val="0070C0"/>
                </a:solidFill>
                <a:latin typeface="Tahoma" panose="020B0604030504040204" pitchFamily="34" charset="0"/>
                <a:cs typeface="Tahoma" panose="020B0604030504040204" pitchFamily="34" charset="0"/>
              </a:rPr>
              <a:t>   	(Chairman: District Chief)</a:t>
            </a:r>
          </a:p>
        </p:txBody>
      </p:sp>
      <p:sp>
        <p:nvSpPr>
          <p:cNvPr id="60422" name="Content Placeholder 2"/>
          <p:cNvSpPr txBox="1">
            <a:spLocks/>
          </p:cNvSpPr>
          <p:nvPr/>
        </p:nvSpPr>
        <p:spPr bwMode="auto">
          <a:xfrm>
            <a:off x="6430963" y="3554413"/>
            <a:ext cx="5421312"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14350" indent="-5143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100000"/>
              </a:lnSpc>
              <a:spcBef>
                <a:spcPct val="20000"/>
              </a:spcBef>
              <a:buNone/>
            </a:pPr>
            <a:r>
              <a:rPr lang="th-TH" altLang="th-TH" sz="1200" dirty="0">
                <a:solidFill>
                  <a:srgbClr val="0070C0"/>
                </a:solidFill>
                <a:latin typeface="Tahoma" panose="020B0604030504040204" pitchFamily="34" charset="0"/>
                <a:cs typeface="Tahoma" panose="020B0604030504040204" pitchFamily="34" charset="0"/>
              </a:rPr>
              <a:t>	</a:t>
            </a:r>
            <a:r>
              <a:rPr lang="en-GB" altLang="th-TH" sz="1200" dirty="0">
                <a:solidFill>
                  <a:srgbClr val="0070C0"/>
                </a:solidFill>
                <a:latin typeface="Tahoma" panose="020B0604030504040204" pitchFamily="34" charset="0"/>
                <a:cs typeface="Tahoma" panose="020B0604030504040204" pitchFamily="34" charset="0"/>
              </a:rPr>
              <a:t>	Provincial Working Group on Highland Development Projects</a:t>
            </a:r>
          </a:p>
          <a:p>
            <a:pPr algn="ctr">
              <a:lnSpc>
                <a:spcPct val="100000"/>
              </a:lnSpc>
              <a:spcBef>
                <a:spcPct val="20000"/>
              </a:spcBef>
              <a:buNone/>
            </a:pPr>
            <a:r>
              <a:rPr lang="en-GB" altLang="th-TH" sz="1200" dirty="0">
                <a:solidFill>
                  <a:srgbClr val="0070C0"/>
                </a:solidFill>
                <a:latin typeface="Tahoma" panose="020B0604030504040204" pitchFamily="34" charset="0"/>
                <a:cs typeface="Tahoma" panose="020B0604030504040204" pitchFamily="34" charset="0"/>
              </a:rPr>
              <a:t>		(Chairman: Governor)</a:t>
            </a:r>
          </a:p>
        </p:txBody>
      </p:sp>
      <p:sp>
        <p:nvSpPr>
          <p:cNvPr id="40" name="Rectangle 39"/>
          <p:cNvSpPr/>
          <p:nvPr/>
        </p:nvSpPr>
        <p:spPr>
          <a:xfrm>
            <a:off x="0" y="0"/>
            <a:ext cx="12192000" cy="827919"/>
          </a:xfrm>
          <a:prstGeom prst="rect">
            <a:avLst/>
          </a:prstGeom>
          <a:solidFill>
            <a:srgbClr val="0070C0"/>
          </a:solidFill>
        </p:spPr>
        <p:txBody>
          <a:bodyPr>
            <a:spAutoFit/>
          </a:bodyPr>
          <a:lstStyle/>
          <a:p>
            <a:pPr marL="339329" indent="-339329" algn="ctr" defTabSz="342900">
              <a:lnSpc>
                <a:spcPct val="107000"/>
              </a:lnSpc>
              <a:spcAft>
                <a:spcPts val="600"/>
              </a:spcAft>
              <a:buFont typeface="Arial" panose="020B0604020202020204" pitchFamily="34" charset="0"/>
              <a:buNone/>
              <a:tabLst>
                <a:tab pos="339329" algn="l"/>
              </a:tabLst>
              <a:defRPr/>
            </a:pP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Highland Sustainable Development Using Royal Project System</a:t>
            </a:r>
            <a:endParaRPr lang="th-TH"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339329" indent="-339329" algn="ctr" defTabSz="342900">
              <a:lnSpc>
                <a:spcPct val="107000"/>
              </a:lnSpc>
              <a:spcAft>
                <a:spcPts val="600"/>
              </a:spcAft>
              <a:buFont typeface="Arial" panose="020B0604020202020204" pitchFamily="34" charset="0"/>
              <a:buNone/>
              <a:tabLst>
                <a:tab pos="339329" algn="l"/>
              </a:tabLst>
              <a:defRPr/>
            </a:pPr>
            <a:r>
              <a:rPr lang="en-US" sz="2000" dirty="0">
                <a:solidFill>
                  <a:srgbClr val="FFC000"/>
                </a:solidFill>
                <a:latin typeface="Tahoma" panose="020B0604030504040204" pitchFamily="34" charset="0"/>
                <a:ea typeface="Tahoma" panose="020B0604030504040204" pitchFamily="34" charset="0"/>
                <a:cs typeface="Tahoma" panose="020B0604030504040204" pitchFamily="34" charset="0"/>
              </a:rPr>
              <a:t>6. </a:t>
            </a:r>
            <a:r>
              <a:rPr lang="en-GB" sz="2000" dirty="0">
                <a:solidFill>
                  <a:srgbClr val="FFC000"/>
                </a:solidFill>
                <a:latin typeface="Tahoma" panose="020B0604030504040204" pitchFamily="34" charset="0"/>
                <a:ea typeface="Tahoma" panose="020B0604030504040204" pitchFamily="34" charset="0"/>
                <a:cs typeface="Tahoma" panose="020B0604030504040204" pitchFamily="34" charset="0"/>
              </a:rPr>
              <a:t>Integration Practice and Community Participation</a:t>
            </a:r>
            <a:endParaRPr lang="th-TH" altLang="zh-CN" sz="2000" dirty="0">
              <a:solidFill>
                <a:srgbClr val="FFC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8238525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srcRect r="24002"/>
          <a:stretch/>
        </p:blipFill>
        <p:spPr>
          <a:xfrm>
            <a:off x="752622" y="848423"/>
            <a:ext cx="8671570" cy="5768054"/>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0862" t="24324"/>
          <a:stretch/>
        </p:blipFill>
        <p:spPr>
          <a:xfrm>
            <a:off x="7938310" y="949106"/>
            <a:ext cx="3503691" cy="1823253"/>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223" t="5641" r="2849" b="3600"/>
          <a:stretch/>
        </p:blipFill>
        <p:spPr>
          <a:xfrm>
            <a:off x="7938310" y="2913417"/>
            <a:ext cx="3503691" cy="1946495"/>
          </a:xfrm>
          <a:prstGeom prst="rect">
            <a:avLst/>
          </a:prstGeom>
          <a:ln>
            <a:noFill/>
          </a:ln>
          <a:effectLst>
            <a:outerShdw blurRad="292100" dist="139700" dir="2700000" algn="tl" rotWithShape="0">
              <a:srgbClr val="333333">
                <a:alpha val="65000"/>
              </a:srgbClr>
            </a:outerShdw>
          </a:effectLst>
        </p:spPr>
      </p:pic>
      <p:pic>
        <p:nvPicPr>
          <p:cNvPr id="6" name="รูปภาพ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00676" y="5049010"/>
            <a:ext cx="2241325" cy="1423687"/>
          </a:xfrm>
          <a:prstGeom prst="rect">
            <a:avLst/>
          </a:prstGeom>
          <a:ln>
            <a:noFill/>
          </a:ln>
          <a:effectLst>
            <a:outerShdw blurRad="292100" dist="139700" dir="2700000" algn="tl" rotWithShape="0">
              <a:srgbClr val="333333">
                <a:alpha val="65000"/>
              </a:srgbClr>
            </a:outerShdw>
          </a:effectLst>
        </p:spPr>
      </p:pic>
      <p:pic>
        <p:nvPicPr>
          <p:cNvPr id="8" name="Picture 2" descr="à¹à¸à¸ à¸²à¸à¸­à¸²à¸à¸à¸°à¸¡à¸µ 11 à¸à¸, à¸à¸à¸à¸µà¹à¸¢à¸´à¹à¸¡, à¸ªà¸à¸²à¸à¸à¸µà¹à¸à¸¥à¸²à¸à¹à¸à¹à¸"/>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02052" y="3983106"/>
            <a:ext cx="2498517" cy="177774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2"/>
          <p:cNvSpPr txBox="1">
            <a:spLocks noChangeArrowheads="1"/>
          </p:cNvSpPr>
          <p:nvPr/>
        </p:nvSpPr>
        <p:spPr bwMode="auto">
          <a:xfrm>
            <a:off x="0" y="0"/>
            <a:ext cx="12192000" cy="763588"/>
          </a:xfrm>
          <a:prstGeom prst="rect">
            <a:avLst/>
          </a:prstGeom>
          <a:solidFill>
            <a:srgbClr val="0070C0"/>
          </a:solidFill>
          <a:ln w="9525">
            <a:noFill/>
            <a:miter lim="800000"/>
            <a:headEnd/>
            <a:tailEnd/>
          </a:ln>
          <a:effectLst/>
        </p:spPr>
        <p:txBody>
          <a:bodyPr anchor="ctr"/>
          <a:lstStyle/>
          <a:p>
            <a:pPr algn="ctr">
              <a:spcBef>
                <a:spcPct val="0"/>
              </a:spcBef>
            </a:pPr>
            <a:r>
              <a:rPr lang="en-US" altLang="th-TH" sz="2000" b="1" dirty="0">
                <a:solidFill>
                  <a:schemeClr val="bg1"/>
                </a:solidFill>
                <a:latin typeface="Tahoma" panose="020B0604030504040204" pitchFamily="34" charset="0"/>
                <a:ea typeface="Tahoma" panose="020B0604030504040204" pitchFamily="34" charset="0"/>
                <a:cs typeface="Tahoma" panose="020B0604030504040204" pitchFamily="34" charset="0"/>
              </a:rPr>
              <a:t>Development Results: Environmentally-Friendly Agriculture with Integration Practice</a:t>
            </a:r>
            <a:endParaRPr lang="th-TH" altLang="th-TH"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514350" indent="-514350" algn="ctr">
              <a:defRPr/>
            </a:pPr>
            <a:r>
              <a:rPr lang="th-TH" sz="1800" dirty="0">
                <a:solidFill>
                  <a:srgbClr val="FFC000"/>
                </a:solidFill>
                <a:latin typeface="Tahoma" pitchFamily="34" charset="0"/>
                <a:ea typeface="Tahoma" pitchFamily="34" charset="0"/>
                <a:cs typeface="Tahoma" pitchFamily="34" charset="0"/>
              </a:rPr>
              <a:t>(</a:t>
            </a:r>
            <a:r>
              <a:rPr lang="en-US" sz="1800" dirty="0" err="1">
                <a:solidFill>
                  <a:srgbClr val="FFC000"/>
                </a:solidFill>
                <a:latin typeface="Tahoma" pitchFamily="34" charset="0"/>
                <a:ea typeface="Tahoma" pitchFamily="34" charset="0"/>
                <a:cs typeface="Tahoma" pitchFamily="34" charset="0"/>
              </a:rPr>
              <a:t>Huay</a:t>
            </a:r>
            <a:r>
              <a:rPr lang="en-US" sz="1800" dirty="0">
                <a:solidFill>
                  <a:srgbClr val="FFC000"/>
                </a:solidFill>
                <a:latin typeface="Tahoma" pitchFamily="34" charset="0"/>
                <a:ea typeface="Tahoma" pitchFamily="34" charset="0"/>
                <a:cs typeface="Tahoma" pitchFamily="34" charset="0"/>
              </a:rPr>
              <a:t> </a:t>
            </a:r>
            <a:r>
              <a:rPr lang="en-US" sz="1800" dirty="0" err="1">
                <a:solidFill>
                  <a:srgbClr val="FFC000"/>
                </a:solidFill>
                <a:latin typeface="Tahoma" pitchFamily="34" charset="0"/>
                <a:ea typeface="Tahoma" pitchFamily="34" charset="0"/>
                <a:cs typeface="Tahoma" pitchFamily="34" charset="0"/>
              </a:rPr>
              <a:t>Kayeng</a:t>
            </a:r>
            <a:r>
              <a:rPr lang="en-US" sz="1800" dirty="0">
                <a:solidFill>
                  <a:srgbClr val="FFC000"/>
                </a:solidFill>
                <a:latin typeface="Tahoma" pitchFamily="34" charset="0"/>
                <a:ea typeface="Tahoma" pitchFamily="34" charset="0"/>
                <a:cs typeface="Tahoma" pitchFamily="34" charset="0"/>
              </a:rPr>
              <a:t> Highland Development Project Using Royal Project System, Kanchanaburi</a:t>
            </a:r>
            <a:r>
              <a:rPr lang="th-TH" sz="1800" dirty="0">
                <a:solidFill>
                  <a:srgbClr val="FFC000"/>
                </a:solidFill>
                <a:latin typeface="Tahoma" pitchFamily="34" charset="0"/>
                <a:ea typeface="Tahoma" pitchFamily="34" charset="0"/>
                <a:cs typeface="Tahoma" pitchFamily="34" charset="0"/>
              </a:rPr>
              <a:t> </a:t>
            </a:r>
            <a:r>
              <a:rPr lang="en-US" sz="1800" dirty="0">
                <a:solidFill>
                  <a:srgbClr val="FFC000"/>
                </a:solidFill>
                <a:latin typeface="Tahoma" pitchFamily="34" charset="0"/>
                <a:ea typeface="Tahoma" pitchFamily="34" charset="0"/>
                <a:cs typeface="Tahoma" pitchFamily="34" charset="0"/>
              </a:rPr>
              <a:t>Province</a:t>
            </a:r>
            <a:r>
              <a:rPr lang="th-TH" sz="1800" dirty="0">
                <a:solidFill>
                  <a:srgbClr val="FFC000"/>
                </a:solidFill>
                <a:latin typeface="Tahoma" pitchFamily="34" charset="0"/>
                <a:ea typeface="Tahoma" pitchFamily="34" charset="0"/>
                <a:cs typeface="Tahoma" pitchFamily="34" charset="0"/>
              </a:rPr>
              <a:t>)</a:t>
            </a:r>
          </a:p>
        </p:txBody>
      </p:sp>
      <p:sp>
        <p:nvSpPr>
          <p:cNvPr id="10" name="Rectangle 9"/>
          <p:cNvSpPr/>
          <p:nvPr/>
        </p:nvSpPr>
        <p:spPr>
          <a:xfrm>
            <a:off x="6396222" y="4562334"/>
            <a:ext cx="1128528" cy="338554"/>
          </a:xfrm>
          <a:prstGeom prst="rect">
            <a:avLst/>
          </a:prstGeom>
          <a:solidFill>
            <a:schemeClr val="accent3">
              <a:lumMod val="40000"/>
              <a:lumOff val="60000"/>
            </a:schemeClr>
          </a:solidFill>
        </p:spPr>
        <p:txBody>
          <a:bodyPr wrap="square">
            <a:spAutoFit/>
          </a:bodyPr>
          <a:lstStyle/>
          <a:p>
            <a:pPr algn="ctr"/>
            <a:r>
              <a:rPr lang="en-US" sz="1600" dirty="0">
                <a:solidFill>
                  <a:srgbClr val="FF0000"/>
                </a:solidFill>
                <a:latin typeface="Tahoma" panose="020B0604030504040204" pitchFamily="34" charset="0"/>
                <a:ea typeface="Tahoma" panose="020B0604030504040204" pitchFamily="34" charset="0"/>
                <a:cs typeface="Tahoma" panose="020B0604030504040204" pitchFamily="34" charset="0"/>
              </a:rPr>
              <a:t>HRDI</a:t>
            </a:r>
            <a:endParaRPr lang="th-TH" sz="16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1" name="Rectangle 10"/>
          <p:cNvSpPr/>
          <p:nvPr/>
        </p:nvSpPr>
        <p:spPr>
          <a:xfrm>
            <a:off x="5114108" y="1605047"/>
            <a:ext cx="2823317" cy="307777"/>
          </a:xfrm>
          <a:prstGeom prst="rect">
            <a:avLst/>
          </a:prstGeom>
          <a:solidFill>
            <a:schemeClr val="accent1">
              <a:lumMod val="20000"/>
              <a:lumOff val="80000"/>
            </a:schemeClr>
          </a:solidFill>
        </p:spPr>
        <p:txBody>
          <a:bodyPr wrap="square">
            <a:spAutoFit/>
          </a:bodyPr>
          <a:lstStyle/>
          <a:p>
            <a:pPr algn="ctr"/>
            <a:r>
              <a:rPr lang="en-US" sz="1400" dirty="0">
                <a:solidFill>
                  <a:srgbClr val="FF0000"/>
                </a:solidFill>
                <a:latin typeface="Tahoma" panose="020B0604030504040204" pitchFamily="34" charset="0"/>
                <a:ea typeface="Tahoma" panose="020B0604030504040204" pitchFamily="34" charset="0"/>
                <a:cs typeface="Tahoma" panose="020B0604030504040204" pitchFamily="34" charset="0"/>
              </a:rPr>
              <a:t>Department of Water Resource</a:t>
            </a:r>
            <a:endParaRPr lang="th-TH" sz="14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2" name="Rectangle 11"/>
          <p:cNvSpPr/>
          <p:nvPr/>
        </p:nvSpPr>
        <p:spPr>
          <a:xfrm>
            <a:off x="4084770" y="5050323"/>
            <a:ext cx="1433528" cy="338554"/>
          </a:xfrm>
          <a:prstGeom prst="rect">
            <a:avLst/>
          </a:prstGeom>
          <a:solidFill>
            <a:schemeClr val="accent3">
              <a:lumMod val="40000"/>
              <a:lumOff val="60000"/>
            </a:schemeClr>
          </a:solidFill>
        </p:spPr>
        <p:txBody>
          <a:bodyPr wrap="square">
            <a:spAutoFit/>
          </a:bodyPr>
          <a:lstStyle/>
          <a:p>
            <a:pPr algn="ctr"/>
            <a:r>
              <a:rPr lang="en-US" sz="1600" dirty="0">
                <a:solidFill>
                  <a:srgbClr val="FF0000"/>
                </a:solidFill>
                <a:latin typeface="Tahoma" panose="020B0604030504040204" pitchFamily="34" charset="0"/>
                <a:ea typeface="Tahoma" panose="020B0604030504040204" pitchFamily="34" charset="0"/>
                <a:cs typeface="Tahoma" panose="020B0604030504040204" pitchFamily="34" charset="0"/>
              </a:rPr>
              <a:t>Community</a:t>
            </a:r>
            <a:endParaRPr lang="th-TH" sz="16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6" name="Oval 15"/>
          <p:cNvSpPr/>
          <p:nvPr/>
        </p:nvSpPr>
        <p:spPr>
          <a:xfrm>
            <a:off x="4857751" y="4000500"/>
            <a:ext cx="247650" cy="25717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th-TH"/>
          </a:p>
        </p:txBody>
      </p:sp>
      <p:sp>
        <p:nvSpPr>
          <p:cNvPr id="17" name="Oval 16"/>
          <p:cNvSpPr/>
          <p:nvPr/>
        </p:nvSpPr>
        <p:spPr>
          <a:xfrm>
            <a:off x="6848475" y="2781301"/>
            <a:ext cx="245533" cy="228600"/>
          </a:xfrm>
          <a:prstGeom prst="ellipse">
            <a:avLst/>
          </a:prstGeom>
          <a:solidFill>
            <a:srgbClr val="92D05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th-TH"/>
          </a:p>
        </p:txBody>
      </p:sp>
      <p:sp>
        <p:nvSpPr>
          <p:cNvPr id="18" name="Oval 17"/>
          <p:cNvSpPr/>
          <p:nvPr/>
        </p:nvSpPr>
        <p:spPr>
          <a:xfrm>
            <a:off x="6486525" y="2600326"/>
            <a:ext cx="245533" cy="228600"/>
          </a:xfrm>
          <a:prstGeom prst="ellipse">
            <a:avLst/>
          </a:prstGeom>
          <a:solidFill>
            <a:srgbClr val="92D05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th-TH"/>
          </a:p>
        </p:txBody>
      </p:sp>
      <p:sp>
        <p:nvSpPr>
          <p:cNvPr id="19" name="5-Point Star 18"/>
          <p:cNvSpPr/>
          <p:nvPr/>
        </p:nvSpPr>
        <p:spPr>
          <a:xfrm>
            <a:off x="5934075" y="4524375"/>
            <a:ext cx="447675" cy="3810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0" name="Rectangle 19"/>
          <p:cNvSpPr/>
          <p:nvPr/>
        </p:nvSpPr>
        <p:spPr>
          <a:xfrm>
            <a:off x="6438900" y="3038334"/>
            <a:ext cx="933450" cy="261610"/>
          </a:xfrm>
          <a:prstGeom prst="rect">
            <a:avLst/>
          </a:prstGeom>
          <a:solidFill>
            <a:schemeClr val="bg1"/>
          </a:solidFill>
        </p:spPr>
        <p:txBody>
          <a:bodyPr wrap="square">
            <a:spAutoFit/>
          </a:bodyPr>
          <a:lstStyle/>
          <a:p>
            <a:pPr algn="ctr"/>
            <a:r>
              <a:rPr lang="en-US" sz="1100" dirty="0">
                <a:solidFill>
                  <a:srgbClr val="FF0000"/>
                </a:solidFill>
                <a:latin typeface="Tahoma" panose="020B0604030504040204" pitchFamily="34" charset="0"/>
                <a:ea typeface="Tahoma" panose="020B0604030504040204" pitchFamily="34" charset="0"/>
                <a:cs typeface="Tahoma" panose="020B0604030504040204" pitchFamily="34" charset="0"/>
              </a:rPr>
              <a:t>Check dam</a:t>
            </a:r>
            <a:endParaRPr lang="th-TH" sz="11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1" name="Rectangle 20"/>
          <p:cNvSpPr/>
          <p:nvPr/>
        </p:nvSpPr>
        <p:spPr>
          <a:xfrm>
            <a:off x="5819775" y="2353543"/>
            <a:ext cx="1362076" cy="261610"/>
          </a:xfrm>
          <a:prstGeom prst="rect">
            <a:avLst/>
          </a:prstGeom>
          <a:solidFill>
            <a:schemeClr val="bg1"/>
          </a:solidFill>
        </p:spPr>
        <p:txBody>
          <a:bodyPr wrap="square">
            <a:spAutoFit/>
          </a:bodyPr>
          <a:lstStyle/>
          <a:p>
            <a:pPr algn="ctr"/>
            <a:r>
              <a:rPr lang="en-US" sz="1100" dirty="0">
                <a:solidFill>
                  <a:srgbClr val="FF0000"/>
                </a:solidFill>
                <a:latin typeface="Tahoma" panose="020B0604030504040204" pitchFamily="34" charset="0"/>
                <a:ea typeface="Tahoma" panose="020B0604030504040204" pitchFamily="34" charset="0"/>
                <a:cs typeface="Tahoma" panose="020B0604030504040204" pitchFamily="34" charset="0"/>
              </a:rPr>
              <a:t>Solar panels</a:t>
            </a:r>
            <a:endParaRPr lang="th-TH" sz="11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2" name="Rectangle 21"/>
          <p:cNvSpPr/>
          <p:nvPr/>
        </p:nvSpPr>
        <p:spPr>
          <a:xfrm>
            <a:off x="4572000" y="4257534"/>
            <a:ext cx="933450" cy="261610"/>
          </a:xfrm>
          <a:prstGeom prst="rect">
            <a:avLst/>
          </a:prstGeom>
          <a:solidFill>
            <a:schemeClr val="bg1"/>
          </a:solidFill>
        </p:spPr>
        <p:txBody>
          <a:bodyPr wrap="square">
            <a:spAutoFit/>
          </a:bodyPr>
          <a:lstStyle/>
          <a:p>
            <a:pPr algn="ctr"/>
            <a:r>
              <a:rPr lang="en-US" sz="1100" dirty="0">
                <a:solidFill>
                  <a:srgbClr val="FF0000"/>
                </a:solidFill>
                <a:latin typeface="Tahoma" panose="020B0604030504040204" pitchFamily="34" charset="0"/>
                <a:ea typeface="Tahoma" panose="020B0604030504040204" pitchFamily="34" charset="0"/>
                <a:cs typeface="Tahoma" panose="020B0604030504040204" pitchFamily="34" charset="0"/>
              </a:rPr>
              <a:t>Water tanks</a:t>
            </a:r>
            <a:endParaRPr lang="th-TH" sz="11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870351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6" descr="M:\1_Projecthrdi\job\2562\บอร์ด กพ.62\smart Farmer\samart_p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218" y="1319848"/>
            <a:ext cx="3515537" cy="492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19" descr="L1001705.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89605" y="1547038"/>
            <a:ext cx="3315967" cy="1939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rotWithShape="1">
          <a:blip r:embed="rId5" cstate="print"/>
          <a:srcRect l="3193" t="4894" r="1927" b="4752"/>
          <a:stretch/>
        </p:blipFill>
        <p:spPr>
          <a:xfrm>
            <a:off x="4694381" y="3818336"/>
            <a:ext cx="3335007" cy="1864157"/>
          </a:xfrm>
          <a:prstGeom prst="rect">
            <a:avLst/>
          </a:prstGeom>
          <a:ln>
            <a:noFill/>
          </a:ln>
        </p:spPr>
      </p:pic>
      <p:pic>
        <p:nvPicPr>
          <p:cNvPr id="10" name="รูปภาพ 1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89605" y="3726022"/>
            <a:ext cx="3315967" cy="1956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l="9084"/>
          <a:stretch/>
        </p:blipFill>
        <p:spPr>
          <a:xfrm>
            <a:off x="4694381" y="1547038"/>
            <a:ext cx="3335007" cy="1961966"/>
          </a:xfrm>
          <a:prstGeom prst="rect">
            <a:avLst/>
          </a:prstGeom>
        </p:spPr>
      </p:pic>
      <p:sp>
        <p:nvSpPr>
          <p:cNvPr id="9" name="Rectangle 2"/>
          <p:cNvSpPr txBox="1">
            <a:spLocks noChangeArrowheads="1"/>
          </p:cNvSpPr>
          <p:nvPr/>
        </p:nvSpPr>
        <p:spPr bwMode="auto">
          <a:xfrm>
            <a:off x="0" y="0"/>
            <a:ext cx="12192000" cy="1138237"/>
          </a:xfrm>
          <a:prstGeom prst="rect">
            <a:avLst/>
          </a:prstGeom>
          <a:solidFill>
            <a:srgbClr val="0070C0"/>
          </a:solidFill>
          <a:ln w="9525">
            <a:noFill/>
            <a:miter lim="800000"/>
            <a:headEnd/>
            <a:tailEnd/>
          </a:ln>
          <a:effectLst/>
        </p:spPr>
        <p:txBody>
          <a:bodyPr anchor="ctr"/>
          <a:lstStyle/>
          <a:p>
            <a:pPr marL="339329" indent="-339329" algn="ctr" defTabSz="342900">
              <a:lnSpc>
                <a:spcPct val="107000"/>
              </a:lnSpc>
              <a:spcAft>
                <a:spcPts val="600"/>
              </a:spcAft>
              <a:buFont typeface="Arial" panose="020B0604020202020204" pitchFamily="34" charset="0"/>
              <a:buNone/>
              <a:tabLst>
                <a:tab pos="339329" algn="l"/>
              </a:tabLst>
              <a:defRPr/>
            </a:pP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Highland Sustainable Development Using Royal Project System</a:t>
            </a:r>
            <a:endParaRPr lang="th-TH"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339329" indent="-339329" algn="ctr" defTabSz="342900">
              <a:lnSpc>
                <a:spcPct val="107000"/>
              </a:lnSpc>
              <a:spcAft>
                <a:spcPts val="600"/>
              </a:spcAft>
              <a:buFont typeface="Arial" panose="020B0604020202020204" pitchFamily="34" charset="0"/>
              <a:buNone/>
              <a:tabLst>
                <a:tab pos="339329" algn="l"/>
              </a:tabLst>
              <a:defRPr/>
            </a:pPr>
            <a:r>
              <a:rPr lang="en-US" sz="2000" dirty="0">
                <a:solidFill>
                  <a:srgbClr val="FFC000"/>
                </a:solidFill>
                <a:latin typeface="Tahoma" panose="020B0604030504040204" pitchFamily="34" charset="0"/>
                <a:ea typeface="Tahoma" panose="020B0604030504040204" pitchFamily="34" charset="0"/>
                <a:cs typeface="Tahoma" panose="020B0604030504040204" pitchFamily="34" charset="0"/>
              </a:rPr>
              <a:t>7. </a:t>
            </a:r>
            <a:r>
              <a:rPr lang="en-GB" sz="2000" dirty="0">
                <a:solidFill>
                  <a:srgbClr val="FFC000"/>
                </a:solidFill>
                <a:latin typeface="Tahoma" panose="020B0604030504040204" pitchFamily="34" charset="0"/>
                <a:ea typeface="Tahoma" panose="020B0604030504040204" pitchFamily="34" charset="0"/>
                <a:cs typeface="Tahoma" panose="020B0604030504040204" pitchFamily="34" charset="0"/>
              </a:rPr>
              <a:t>Community Leader Capacity Building to Drive the Development</a:t>
            </a:r>
            <a:endParaRPr lang="th-TH" altLang="zh-CN" sz="2000" dirty="0">
              <a:solidFill>
                <a:srgbClr val="FFC000"/>
              </a:solidFill>
              <a:latin typeface="Tahoma" pitchFamily="34" charset="0"/>
              <a:ea typeface="Tahoma" pitchFamily="34" charset="0"/>
              <a:cs typeface="Tahoma" pitchFamily="34" charset="0"/>
            </a:endParaRPr>
          </a:p>
        </p:txBody>
      </p:sp>
      <p:sp>
        <p:nvSpPr>
          <p:cNvPr id="12" name="TextBox 11">
            <a:extLst>
              <a:ext uri="{FF2B5EF4-FFF2-40B4-BE49-F238E27FC236}">
                <a16:creationId xmlns="" xmlns:a16="http://schemas.microsoft.com/office/drawing/2014/main" id="{C4B89AF0-6BF9-4509-8794-331322A400A6}"/>
              </a:ext>
            </a:extLst>
          </p:cNvPr>
          <p:cNvSpPr txBox="1"/>
          <p:nvPr/>
        </p:nvSpPr>
        <p:spPr>
          <a:xfrm>
            <a:off x="183928" y="6315739"/>
            <a:ext cx="4466116" cy="369332"/>
          </a:xfrm>
          <a:prstGeom prst="rect">
            <a:avLst/>
          </a:prstGeom>
          <a:noFill/>
        </p:spPr>
        <p:txBody>
          <a:bodyPr wrap="square" rtlCol="0" anchor="ctr">
            <a:spAutoFit/>
          </a:bodyPr>
          <a:lstStyle/>
          <a:p>
            <a:pPr algn="ctr"/>
            <a:r>
              <a:rPr lang="en-US" sz="1800" dirty="0">
                <a:solidFill>
                  <a:srgbClr val="0070C0"/>
                </a:solidFill>
                <a:latin typeface="Tahoma" panose="020B0604030504040204" pitchFamily="34" charset="0"/>
                <a:ea typeface="Tahoma" panose="020B0604030504040204" pitchFamily="34" charset="0"/>
                <a:cs typeface="Tahoma" panose="020B0604030504040204" pitchFamily="34" charset="0"/>
              </a:rPr>
              <a:t>Highland Community Leaders</a:t>
            </a:r>
            <a:endParaRPr lang="th-TH" sz="1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 xmlns:a16="http://schemas.microsoft.com/office/drawing/2014/main" id="{C4B89AF0-6BF9-4509-8794-331322A400A6}"/>
              </a:ext>
            </a:extLst>
          </p:cNvPr>
          <p:cNvSpPr txBox="1"/>
          <p:nvPr/>
        </p:nvSpPr>
        <p:spPr>
          <a:xfrm>
            <a:off x="4959633" y="5760596"/>
            <a:ext cx="6117942" cy="923330"/>
          </a:xfrm>
          <a:prstGeom prst="rect">
            <a:avLst/>
          </a:prstGeom>
          <a:noFill/>
        </p:spPr>
        <p:txBody>
          <a:bodyPr wrap="square" rtlCol="0" anchor="ctr">
            <a:spAutoFit/>
          </a:bodyPr>
          <a:lstStyle/>
          <a:p>
            <a:pPr algn="ctr"/>
            <a:r>
              <a:rPr lang="en-US" sz="1800" dirty="0">
                <a:solidFill>
                  <a:srgbClr val="0070C0"/>
                </a:solidFill>
                <a:latin typeface="Tahoma" panose="020B0604030504040204" pitchFamily="34" charset="0"/>
                <a:ea typeface="Tahoma" panose="020B0604030504040204" pitchFamily="34" charset="0"/>
                <a:cs typeface="Tahoma" panose="020B0604030504040204" pitchFamily="34" charset="0"/>
              </a:rPr>
              <a:t>Uplifting the community development following the Sufficiency Economy Philosophy, </a:t>
            </a:r>
          </a:p>
          <a:p>
            <a:pPr algn="ctr"/>
            <a:r>
              <a:rPr lang="en-US" sz="1800" dirty="0">
                <a:solidFill>
                  <a:srgbClr val="0070C0"/>
                </a:solidFill>
                <a:latin typeface="Tahoma" panose="020B0604030504040204" pitchFamily="34" charset="0"/>
                <a:ea typeface="Tahoma" panose="020B0604030504040204" pitchFamily="34" charset="0"/>
                <a:cs typeface="Tahoma" panose="020B0604030504040204" pitchFamily="34" charset="0"/>
              </a:rPr>
              <a:t>using information and knowledge management</a:t>
            </a:r>
            <a:endParaRPr lang="th-TH" sz="1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867509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9542463" y="1052513"/>
            <a:ext cx="2555875" cy="4826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a:p>
        </p:txBody>
      </p:sp>
      <p:sp>
        <p:nvSpPr>
          <p:cNvPr id="16" name="Rounded Rectangle 15"/>
          <p:cNvSpPr/>
          <p:nvPr/>
        </p:nvSpPr>
        <p:spPr>
          <a:xfrm>
            <a:off x="96838" y="1055688"/>
            <a:ext cx="2557462" cy="482282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a:p>
        </p:txBody>
      </p:sp>
      <p:sp>
        <p:nvSpPr>
          <p:cNvPr id="3" name="Title 1"/>
          <p:cNvSpPr txBox="1">
            <a:spLocks/>
          </p:cNvSpPr>
          <p:nvPr/>
        </p:nvSpPr>
        <p:spPr bwMode="gray">
          <a:xfrm>
            <a:off x="0" y="0"/>
            <a:ext cx="12192000" cy="787400"/>
          </a:xfrm>
          <a:prstGeom prst="rect">
            <a:avLst/>
          </a:prstGeom>
          <a:solidFill>
            <a:srgbClr val="0070C0"/>
          </a:solidFill>
          <a:ln w="9525">
            <a:noFill/>
            <a:miter lim="800000"/>
            <a:headEnd/>
            <a:tailEnd/>
          </a:ln>
        </p:spPr>
        <p:txBody>
          <a:bodyPr anchor="ctr"/>
          <a:lstStyle/>
          <a:p>
            <a:pPr algn="ctr">
              <a:defRPr/>
            </a:pPr>
            <a:r>
              <a:rPr lang="en-US" sz="2000" b="1" kern="0" dirty="0">
                <a:solidFill>
                  <a:schemeClr val="bg1"/>
                </a:solidFill>
                <a:latin typeface="Tahoma" pitchFamily="34" charset="0"/>
                <a:ea typeface="+mj-ea"/>
                <a:cs typeface="Tahoma" pitchFamily="34" charset="0"/>
              </a:rPr>
              <a:t>Farmer Leader Development</a:t>
            </a:r>
          </a:p>
        </p:txBody>
      </p:sp>
      <p:sp>
        <p:nvSpPr>
          <p:cNvPr id="49157" name="TextBox 11"/>
          <p:cNvSpPr txBox="1">
            <a:spLocks noChangeArrowheads="1"/>
          </p:cNvSpPr>
          <p:nvPr/>
        </p:nvSpPr>
        <p:spPr bwMode="auto">
          <a:xfrm>
            <a:off x="2751138" y="1055688"/>
            <a:ext cx="6677025" cy="2619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100000"/>
              </a:lnSpc>
              <a:spcBef>
                <a:spcPct val="0"/>
              </a:spcBef>
              <a:buFontTx/>
              <a:buNone/>
            </a:pPr>
            <a:r>
              <a:rPr lang="en-US" sz="1100" dirty="0">
                <a:latin typeface="Tahoma" panose="020B0604030504040204" pitchFamily="34" charset="0"/>
                <a:cs typeface="Tahoma" panose="020B0604030504040204" pitchFamily="34" charset="0"/>
              </a:rPr>
              <a:t>Environmentally-friendly agriculture and natural resources and environment conservation</a:t>
            </a:r>
            <a:endParaRPr lang="th-TH" sz="1100" dirty="0">
              <a:latin typeface="Tahoma" panose="020B0604030504040204" pitchFamily="34" charset="0"/>
              <a:cs typeface="Tahoma" panose="020B0604030504040204" pitchFamily="34" charset="0"/>
            </a:endParaRPr>
          </a:p>
        </p:txBody>
      </p:sp>
      <p:sp>
        <p:nvSpPr>
          <p:cNvPr id="19" name="Rounded Rectangle 18"/>
          <p:cNvSpPr/>
          <p:nvPr/>
        </p:nvSpPr>
        <p:spPr>
          <a:xfrm rot="16200000">
            <a:off x="5212557" y="2472531"/>
            <a:ext cx="1798638" cy="663257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a:p>
        </p:txBody>
      </p:sp>
      <p:pic>
        <p:nvPicPr>
          <p:cNvPr id="49159" name="Picture 2" descr="D:\งานแม่จริม\ปี 59\ข้อมูลต่างๆ\ที่ดินรายแปลง\ข้อมูลที่ดินรายแปลง หมู่ 4 5 6\แผนที่รายแปลงบ้านนาหมัน.jpg"/>
          <p:cNvPicPr>
            <a:picLocks noChangeAspect="1" noChangeArrowheads="1"/>
          </p:cNvPicPr>
          <p:nvPr/>
        </p:nvPicPr>
        <p:blipFill>
          <a:blip r:embed="rId2" cstate="print">
            <a:extLst>
              <a:ext uri="{28A0092B-C50C-407E-A947-70E740481C1C}">
                <a14:useLocalDpi xmlns:a14="http://schemas.microsoft.com/office/drawing/2010/main" val="0"/>
              </a:ext>
            </a:extLst>
          </a:blip>
          <a:srcRect t="8507"/>
          <a:stretch>
            <a:fillRect/>
          </a:stretch>
        </p:blipFill>
        <p:spPr bwMode="auto">
          <a:xfrm>
            <a:off x="2795588" y="1344613"/>
            <a:ext cx="6632575" cy="34115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350838" y="1189038"/>
            <a:ext cx="2087562" cy="415498"/>
          </a:xfrm>
          <a:prstGeom prst="rect">
            <a:avLst/>
          </a:prstGeom>
          <a:solidFill>
            <a:schemeClr val="accent6">
              <a:lumMod val="60000"/>
              <a:lumOff val="40000"/>
            </a:schemeClr>
          </a:solidFill>
        </p:spPr>
        <p:txBody>
          <a:bodyPr>
            <a:spAutoFit/>
          </a:bodyPr>
          <a:lstStyle/>
          <a:p>
            <a:pPr marL="228600" indent="-228600" algn="ctr">
              <a:defRPr/>
            </a:pPr>
            <a:r>
              <a:rPr lang="en-US" sz="1050" b="1" dirty="0">
                <a:latin typeface="Tahoma" panose="020B0604030504040204" pitchFamily="34" charset="0"/>
                <a:ea typeface="Tahoma" panose="020B0604030504040204" pitchFamily="34" charset="0"/>
                <a:cs typeface="Tahoma" panose="020B0604030504040204" pitchFamily="34" charset="0"/>
              </a:rPr>
              <a:t>Mr. </a:t>
            </a:r>
            <a:r>
              <a:rPr lang="en-US" sz="1050" b="1" dirty="0" err="1">
                <a:latin typeface="Tahoma" panose="020B0604030504040204" pitchFamily="34" charset="0"/>
                <a:ea typeface="Tahoma" panose="020B0604030504040204" pitchFamily="34" charset="0"/>
                <a:cs typeface="Tahoma" panose="020B0604030504040204" pitchFamily="34" charset="0"/>
              </a:rPr>
              <a:t>Vichian</a:t>
            </a:r>
            <a:r>
              <a:rPr lang="en-US" sz="1050" b="1" dirty="0">
                <a:latin typeface="Tahoma" panose="020B0604030504040204" pitchFamily="34" charset="0"/>
                <a:ea typeface="Tahoma" panose="020B0604030504040204" pitchFamily="34" charset="0"/>
                <a:cs typeface="Tahoma" panose="020B0604030504040204" pitchFamily="34" charset="0"/>
              </a:rPr>
              <a:t> </a:t>
            </a:r>
            <a:r>
              <a:rPr lang="en-US" sz="1050" b="1" dirty="0" err="1">
                <a:latin typeface="Tahoma" panose="020B0604030504040204" pitchFamily="34" charset="0"/>
                <a:ea typeface="Tahoma" panose="020B0604030504040204" pitchFamily="34" charset="0"/>
                <a:cs typeface="Tahoma" panose="020B0604030504040204" pitchFamily="34" charset="0"/>
              </a:rPr>
              <a:t>Siriyot</a:t>
            </a:r>
            <a:endParaRPr lang="en-US" sz="1050" b="1" dirty="0">
              <a:latin typeface="Tahoma" panose="020B0604030504040204" pitchFamily="34" charset="0"/>
              <a:ea typeface="Tahoma" panose="020B0604030504040204" pitchFamily="34" charset="0"/>
              <a:cs typeface="Tahoma" panose="020B0604030504040204" pitchFamily="34" charset="0"/>
            </a:endParaRPr>
          </a:p>
          <a:p>
            <a:pPr marL="228600" indent="-228600" algn="ctr">
              <a:defRPr/>
            </a:pPr>
            <a:r>
              <a:rPr lang="en-US" sz="1050" b="1" dirty="0">
                <a:latin typeface="Tahoma" panose="020B0604030504040204" pitchFamily="34" charset="0"/>
                <a:ea typeface="Tahoma" panose="020B0604030504040204" pitchFamily="34" charset="0"/>
                <a:cs typeface="Tahoma" panose="020B0604030504040204" pitchFamily="34" charset="0"/>
              </a:rPr>
              <a:t>land area: 10 </a:t>
            </a:r>
            <a:r>
              <a:rPr lang="en-US" sz="1050" b="1" dirty="0" err="1">
                <a:latin typeface="Tahoma" panose="020B0604030504040204" pitchFamily="34" charset="0"/>
                <a:ea typeface="Tahoma" panose="020B0604030504040204" pitchFamily="34" charset="0"/>
                <a:cs typeface="Tahoma" panose="020B0604030504040204" pitchFamily="34" charset="0"/>
              </a:rPr>
              <a:t>rai</a:t>
            </a:r>
            <a:endParaRPr lang="th-TH" sz="1050" b="1" dirty="0">
              <a:latin typeface="Tahoma" panose="020B0604030504040204" pitchFamily="34" charset="0"/>
              <a:ea typeface="Tahoma" panose="020B0604030504040204" pitchFamily="34" charset="0"/>
              <a:cs typeface="Tahoma" panose="020B0604030504040204" pitchFamily="34" charset="0"/>
            </a:endParaRPr>
          </a:p>
        </p:txBody>
      </p:sp>
      <p:pic>
        <p:nvPicPr>
          <p:cNvPr id="49161" name="Picture 2" descr="D:\งานแม่จริม\ปี58\ปี58\รูป\มิ.ย.58\กล้องโทรศัพท์\20150612_182119.jpg"/>
          <p:cNvPicPr>
            <a:picLocks noChangeAspect="1" noChangeArrowheads="1"/>
          </p:cNvPicPr>
          <p:nvPr/>
        </p:nvPicPr>
        <p:blipFill>
          <a:blip r:embed="rId3" cstate="print">
            <a:extLst>
              <a:ext uri="{28A0092B-C50C-407E-A947-70E740481C1C}">
                <a14:useLocalDpi xmlns:a14="http://schemas.microsoft.com/office/drawing/2010/main" val="0"/>
              </a:ext>
            </a:extLst>
          </a:blip>
          <a:srcRect l="37695" t="11426" r="35645" b="17773"/>
          <a:stretch>
            <a:fillRect/>
          </a:stretch>
        </p:blipFill>
        <p:spPr bwMode="auto">
          <a:xfrm>
            <a:off x="836613" y="1714500"/>
            <a:ext cx="1131887"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2" name="Picture 2" descr="D:\งานแม่จริม\ปี58\ปี58\รูป\ก.ค.58\DSCN991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213" y="4341813"/>
            <a:ext cx="2416175" cy="131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3" name="Picture 3" descr="D:\งานแม่จริม\ปี58\ปี58\รูป\ก.ย.58\20150912_15224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388" y="2938463"/>
            <a:ext cx="11652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4" name="Picture 4" descr="D:\งานแม่จริม\ปี58\ปี58\รูป\พ.ย.57\100NIKON\DSCN983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388" y="3606800"/>
            <a:ext cx="11652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5" name="Picture 5" descr="D:\งานแม่จริม\ปี58\ปี58\รูป\ม.ค.58\102NIKON\DSCN947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95413" y="2935288"/>
            <a:ext cx="119697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6" name="Picture 11" descr="D:\งานแม่จริม\ปี 59\รูป\ต.ค58\20151002_104843.jpg"/>
          <p:cNvPicPr>
            <a:picLocks noChangeAspect="1" noChangeArrowheads="1"/>
          </p:cNvPicPr>
          <p:nvPr/>
        </p:nvPicPr>
        <p:blipFill>
          <a:blip r:embed="rId8" cstate="print">
            <a:extLst>
              <a:ext uri="{28A0092B-C50C-407E-A947-70E740481C1C}">
                <a14:useLocalDpi xmlns:a14="http://schemas.microsoft.com/office/drawing/2010/main" val="0"/>
              </a:ext>
            </a:extLst>
          </a:blip>
          <a:srcRect l="13747" r="9433"/>
          <a:stretch>
            <a:fillRect/>
          </a:stretch>
        </p:blipFill>
        <p:spPr bwMode="auto">
          <a:xfrm>
            <a:off x="1401763" y="3617913"/>
            <a:ext cx="11906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29"/>
          <p:cNvSpPr/>
          <p:nvPr/>
        </p:nvSpPr>
        <p:spPr>
          <a:xfrm>
            <a:off x="9777413" y="1247775"/>
            <a:ext cx="2085975" cy="415498"/>
          </a:xfrm>
          <a:prstGeom prst="rect">
            <a:avLst/>
          </a:prstGeom>
          <a:solidFill>
            <a:srgbClr val="FF0000"/>
          </a:solidFill>
        </p:spPr>
        <p:txBody>
          <a:bodyPr>
            <a:spAutoFit/>
          </a:bodyPr>
          <a:lstStyle/>
          <a:p>
            <a:pPr algn="ctr">
              <a:defRPr/>
            </a:pPr>
            <a:r>
              <a:rPr lang="en-US" sz="1050" b="1" dirty="0">
                <a:solidFill>
                  <a:schemeClr val="bg1"/>
                </a:solidFill>
                <a:latin typeface="Tahoma" panose="020B0604030504040204" pitchFamily="34" charset="0"/>
                <a:ea typeface="Tahoma" panose="020B0604030504040204" pitchFamily="34" charset="0"/>
                <a:cs typeface="Tahoma" panose="020B0604030504040204" pitchFamily="34" charset="0"/>
              </a:rPr>
              <a:t>Mrs. </a:t>
            </a:r>
            <a:r>
              <a:rPr lang="en-US" sz="1050" b="1" dirty="0" err="1">
                <a:solidFill>
                  <a:schemeClr val="bg1"/>
                </a:solidFill>
                <a:latin typeface="Tahoma" panose="020B0604030504040204" pitchFamily="34" charset="0"/>
                <a:ea typeface="Tahoma" panose="020B0604030504040204" pitchFamily="34" charset="0"/>
                <a:cs typeface="Tahoma" panose="020B0604030504040204" pitchFamily="34" charset="0"/>
              </a:rPr>
              <a:t>Suree</a:t>
            </a:r>
            <a:r>
              <a:rPr lang="en-US" sz="105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050" b="1" dirty="0" err="1">
                <a:solidFill>
                  <a:schemeClr val="bg1"/>
                </a:solidFill>
                <a:latin typeface="Tahoma" panose="020B0604030504040204" pitchFamily="34" charset="0"/>
                <a:ea typeface="Tahoma" panose="020B0604030504040204" pitchFamily="34" charset="0"/>
                <a:cs typeface="Tahoma" panose="020B0604030504040204" pitchFamily="34" charset="0"/>
              </a:rPr>
              <a:t>Sriburin</a:t>
            </a:r>
            <a:endParaRPr lang="th-TH" sz="105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228600" indent="-228600" algn="ctr">
              <a:defRPr/>
            </a:pPr>
            <a:r>
              <a:rPr lang="en-US" sz="1050" b="1" dirty="0">
                <a:solidFill>
                  <a:schemeClr val="bg1"/>
                </a:solidFill>
                <a:latin typeface="Tahoma" panose="020B0604030504040204" pitchFamily="34" charset="0"/>
                <a:ea typeface="Tahoma" panose="020B0604030504040204" pitchFamily="34" charset="0"/>
                <a:cs typeface="Tahoma" panose="020B0604030504040204" pitchFamily="34" charset="0"/>
              </a:rPr>
              <a:t>land area: 10 </a:t>
            </a:r>
            <a:r>
              <a:rPr lang="en-US" sz="1050" b="1" dirty="0" err="1">
                <a:solidFill>
                  <a:schemeClr val="bg1"/>
                </a:solidFill>
                <a:latin typeface="Tahoma" panose="020B0604030504040204" pitchFamily="34" charset="0"/>
                <a:ea typeface="Tahoma" panose="020B0604030504040204" pitchFamily="34" charset="0"/>
                <a:cs typeface="Tahoma" panose="020B0604030504040204" pitchFamily="34" charset="0"/>
              </a:rPr>
              <a:t>rai</a:t>
            </a:r>
            <a:endParaRPr lang="th-TH" sz="105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49168" name="Picture 2" descr="D:\งานแม่จริม\ปี 59\รูป\ต.ค58\20150912_15223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50413" y="4408488"/>
            <a:ext cx="2355850"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9" name="Picture 4" descr="D:\งานแม่จริม\ปี 59\รูป\เม.ย.59\20160405_085702.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66438" y="2990850"/>
            <a:ext cx="1139825"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0" name="Picture 5" descr="D:\งานแม่จริม\ปี 59\รูป\เม.ย.59\20160407_103248.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01200" y="3686175"/>
            <a:ext cx="1169988"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1" name="Picture 11" descr="D:\งานแม่จริม\ปี58\รูป\พ.ย.57\100NIKON\DSCN9813.JPG"/>
          <p:cNvPicPr>
            <a:picLocks noChangeAspect="1" noChangeArrowheads="1"/>
          </p:cNvPicPr>
          <p:nvPr/>
        </p:nvPicPr>
        <p:blipFill>
          <a:blip r:embed="rId12" cstate="print">
            <a:extLst>
              <a:ext uri="{28A0092B-C50C-407E-A947-70E740481C1C}">
                <a14:useLocalDpi xmlns:a14="http://schemas.microsoft.com/office/drawing/2010/main" val="0"/>
              </a:ext>
            </a:extLst>
          </a:blip>
          <a:srcRect l="20244" r="13377"/>
          <a:stretch>
            <a:fillRect/>
          </a:stretch>
        </p:blipFill>
        <p:spPr bwMode="auto">
          <a:xfrm>
            <a:off x="10888663" y="3686175"/>
            <a:ext cx="11176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2" name="Picture 7" descr="D:\งานแม่จริม\ปี 59\รูป\มี.ค.59\20160312_100605.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596438" y="3019425"/>
            <a:ext cx="117475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3" name="Picture 8" descr="D:\งานแม่จริม\ปี58\รูป\ก.ค.58\DSCN9916.JPG"/>
          <p:cNvPicPr>
            <a:picLocks noChangeAspect="1" noChangeArrowheads="1"/>
          </p:cNvPicPr>
          <p:nvPr/>
        </p:nvPicPr>
        <p:blipFill>
          <a:blip r:embed="rId14" cstate="print">
            <a:extLst>
              <a:ext uri="{28A0092B-C50C-407E-A947-70E740481C1C}">
                <a14:useLocalDpi xmlns:a14="http://schemas.microsoft.com/office/drawing/2010/main" val="0"/>
              </a:ext>
            </a:extLst>
          </a:blip>
          <a:srcRect l="31424" t="30167" r="28770"/>
          <a:stretch>
            <a:fillRect/>
          </a:stretch>
        </p:blipFill>
        <p:spPr bwMode="auto">
          <a:xfrm>
            <a:off x="10287000" y="1727200"/>
            <a:ext cx="1185863"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4" name="Picture 2" descr="D:\งานแม่จริม\ปี58\รูป\มี.ค58\DSCN9436.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761163" y="5256213"/>
            <a:ext cx="2422525" cy="136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5" name="Picture 3" descr="D:\งานแม่จริม\ปี58\รูป\มี.ค58\DSCN9437.JPG"/>
          <p:cNvPicPr>
            <a:picLocks noChangeAspect="1" noChangeArrowheads="1"/>
          </p:cNvPicPr>
          <p:nvPr/>
        </p:nvPicPr>
        <p:blipFill>
          <a:blip r:embed="rId16" cstate="print">
            <a:extLst>
              <a:ext uri="{28A0092B-C50C-407E-A947-70E740481C1C}">
                <a14:useLocalDpi xmlns:a14="http://schemas.microsoft.com/office/drawing/2010/main" val="0"/>
              </a:ext>
            </a:extLst>
          </a:blip>
          <a:srcRect l="41989" t="40862" r="40845" b="13361"/>
          <a:stretch>
            <a:fillRect/>
          </a:stretch>
        </p:blipFill>
        <p:spPr bwMode="auto">
          <a:xfrm>
            <a:off x="3011488" y="5251450"/>
            <a:ext cx="115570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6" name="Picture 6" descr="D:\งานแม่จริม\ปี 57\รป\รูปการทำงานแตละด้านแม่จริม\ผัก\DSC08634.JPG"/>
          <p:cNvPicPr>
            <a:picLocks noChangeAspect="1" noChangeArrowheads="1"/>
          </p:cNvPicPr>
          <p:nvPr/>
        </p:nvPicPr>
        <p:blipFill>
          <a:blip r:embed="rId17" cstate="print">
            <a:extLst>
              <a:ext uri="{28A0092B-C50C-407E-A947-70E740481C1C}">
                <a14:useLocalDpi xmlns:a14="http://schemas.microsoft.com/office/drawing/2010/main" val="0"/>
              </a:ext>
            </a:extLst>
          </a:blip>
          <a:srcRect l="8937" t="24500" r="3876"/>
          <a:stretch>
            <a:fillRect/>
          </a:stretch>
        </p:blipFill>
        <p:spPr bwMode="auto">
          <a:xfrm>
            <a:off x="4211638" y="5273675"/>
            <a:ext cx="120650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7" name="Picture 7" descr="D:\งานแม่จริม\ปี 57\รป\รูปการทำงานแตละด้านแม่จริม\ไม้ผล\DSCN9643.JPG"/>
          <p:cNvPicPr>
            <a:picLocks noChangeAspect="1" noChangeArrowheads="1"/>
          </p:cNvPicPr>
          <p:nvPr/>
        </p:nvPicPr>
        <p:blipFill>
          <a:blip r:embed="rId18" cstate="print">
            <a:extLst>
              <a:ext uri="{28A0092B-C50C-407E-A947-70E740481C1C}">
                <a14:useLocalDpi xmlns:a14="http://schemas.microsoft.com/office/drawing/2010/main" val="0"/>
              </a:ext>
            </a:extLst>
          </a:blip>
          <a:srcRect l="32832" t="14920" b="30145"/>
          <a:stretch>
            <a:fillRect/>
          </a:stretch>
        </p:blipFill>
        <p:spPr bwMode="auto">
          <a:xfrm>
            <a:off x="5454650" y="5278438"/>
            <a:ext cx="121285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8" name="Picture 9" descr="D:\งานแม่จริม\ปี58\รูป\มิ.ย.58\109NIKON\DSCN9878.JPG"/>
          <p:cNvPicPr>
            <a:picLocks noChangeAspect="1" noChangeArrowheads="1"/>
          </p:cNvPicPr>
          <p:nvPr/>
        </p:nvPicPr>
        <p:blipFill>
          <a:blip r:embed="rId19" cstate="print">
            <a:extLst>
              <a:ext uri="{28A0092B-C50C-407E-A947-70E740481C1C}">
                <a14:useLocalDpi xmlns:a14="http://schemas.microsoft.com/office/drawing/2010/main" val="0"/>
              </a:ext>
            </a:extLst>
          </a:blip>
          <a:srcRect r="47711"/>
          <a:stretch>
            <a:fillRect/>
          </a:stretch>
        </p:blipFill>
        <p:spPr bwMode="auto">
          <a:xfrm>
            <a:off x="4611688" y="5934075"/>
            <a:ext cx="638175"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9" name="Picture 3" descr="D:\งานแม่จริม\ปี 59\รูป\ก.พ59\20160211_083009.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435600" y="6007100"/>
            <a:ext cx="12319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Rectangle 45"/>
          <p:cNvSpPr/>
          <p:nvPr/>
        </p:nvSpPr>
        <p:spPr>
          <a:xfrm>
            <a:off x="3986213" y="4938713"/>
            <a:ext cx="4330700" cy="253916"/>
          </a:xfrm>
          <a:prstGeom prst="rect">
            <a:avLst/>
          </a:prstGeom>
          <a:solidFill>
            <a:srgbClr val="002060"/>
          </a:solidFill>
        </p:spPr>
        <p:txBody>
          <a:bodyPr>
            <a:spAutoFit/>
          </a:bodyPr>
          <a:lstStyle/>
          <a:p>
            <a:pPr marL="228600" indent="-228600" algn="ctr">
              <a:defRPr/>
            </a:pPr>
            <a:r>
              <a:rPr lang="th-TH" sz="105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050" b="1" dirty="0">
                <a:solidFill>
                  <a:schemeClr val="bg1"/>
                </a:solidFill>
                <a:latin typeface="Tahoma" panose="020B0604030504040204" pitchFamily="34" charset="0"/>
                <a:ea typeface="Tahoma" panose="020B0604030504040204" pitchFamily="34" charset="0"/>
                <a:cs typeface="Tahoma" panose="020B0604030504040204" pitchFamily="34" charset="0"/>
              </a:rPr>
              <a:t>Mr. </a:t>
            </a:r>
            <a:r>
              <a:rPr lang="en-US" sz="1050" b="1" dirty="0" err="1">
                <a:solidFill>
                  <a:schemeClr val="bg1"/>
                </a:solidFill>
                <a:latin typeface="Tahoma" panose="020B0604030504040204" pitchFamily="34" charset="0"/>
                <a:ea typeface="Tahoma" panose="020B0604030504040204" pitchFamily="34" charset="0"/>
                <a:cs typeface="Tahoma" panose="020B0604030504040204" pitchFamily="34" charset="0"/>
              </a:rPr>
              <a:t>Pornpipat</a:t>
            </a:r>
            <a:r>
              <a:rPr lang="en-US" sz="105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050" b="1" dirty="0" err="1">
                <a:solidFill>
                  <a:schemeClr val="bg1"/>
                </a:solidFill>
                <a:latin typeface="Tahoma" panose="020B0604030504040204" pitchFamily="34" charset="0"/>
                <a:ea typeface="Tahoma" panose="020B0604030504040204" pitchFamily="34" charset="0"/>
                <a:cs typeface="Tahoma" panose="020B0604030504040204" pitchFamily="34" charset="0"/>
              </a:rPr>
              <a:t>Wonglek</a:t>
            </a:r>
            <a:r>
              <a:rPr lang="en-US" sz="1050" b="1" dirty="0">
                <a:solidFill>
                  <a:schemeClr val="bg1"/>
                </a:solidFill>
                <a:latin typeface="Tahoma" panose="020B0604030504040204" pitchFamily="34" charset="0"/>
                <a:ea typeface="Tahoma" panose="020B0604030504040204" pitchFamily="34" charset="0"/>
                <a:cs typeface="Tahoma" panose="020B0604030504040204" pitchFamily="34" charset="0"/>
              </a:rPr>
              <a:t>, land area: 20 </a:t>
            </a:r>
            <a:r>
              <a:rPr lang="en-US" sz="1050" b="1" dirty="0" err="1">
                <a:solidFill>
                  <a:schemeClr val="bg1"/>
                </a:solidFill>
                <a:latin typeface="Tahoma" panose="020B0604030504040204" pitchFamily="34" charset="0"/>
                <a:ea typeface="Tahoma" panose="020B0604030504040204" pitchFamily="34" charset="0"/>
                <a:cs typeface="Tahoma" panose="020B0604030504040204" pitchFamily="34" charset="0"/>
              </a:rPr>
              <a:t>rai</a:t>
            </a:r>
            <a:endParaRPr lang="th-TH" sz="105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nvGrpSpPr>
          <p:cNvPr id="49181" name="Group 5"/>
          <p:cNvGrpSpPr>
            <a:grpSpLocks/>
          </p:cNvGrpSpPr>
          <p:nvPr/>
        </p:nvGrpSpPr>
        <p:grpSpPr bwMode="auto">
          <a:xfrm>
            <a:off x="5126028" y="3697291"/>
            <a:ext cx="309562" cy="255581"/>
            <a:chOff x="3931534" y="3763828"/>
            <a:chExt cx="159545" cy="174158"/>
          </a:xfrm>
        </p:grpSpPr>
        <p:sp>
          <p:nvSpPr>
            <p:cNvPr id="4" name="Oval 3"/>
            <p:cNvSpPr/>
            <p:nvPr/>
          </p:nvSpPr>
          <p:spPr>
            <a:xfrm>
              <a:off x="3931534" y="3763828"/>
              <a:ext cx="159545" cy="15793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a:p>
          </p:txBody>
        </p:sp>
        <p:sp>
          <p:nvSpPr>
            <p:cNvPr id="49198" name="TextBox 4"/>
            <p:cNvSpPr txBox="1">
              <a:spLocks noChangeArrowheads="1"/>
            </p:cNvSpPr>
            <p:nvPr/>
          </p:nvSpPr>
          <p:spPr bwMode="auto">
            <a:xfrm>
              <a:off x="3933996" y="3770697"/>
              <a:ext cx="148664" cy="167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nSpc>
                  <a:spcPct val="100000"/>
                </a:lnSpc>
                <a:spcBef>
                  <a:spcPct val="0"/>
                </a:spcBef>
                <a:buFontTx/>
                <a:buNone/>
              </a:pPr>
              <a:r>
                <a:rPr lang="en-US" sz="1000" dirty="0"/>
                <a:t>1</a:t>
              </a:r>
              <a:endParaRPr lang="th-TH" sz="1000" dirty="0"/>
            </a:p>
          </p:txBody>
        </p:sp>
      </p:grpSp>
      <p:grpSp>
        <p:nvGrpSpPr>
          <p:cNvPr id="49182" name="Group 43"/>
          <p:cNvGrpSpPr>
            <a:grpSpLocks/>
          </p:cNvGrpSpPr>
          <p:nvPr/>
        </p:nvGrpSpPr>
        <p:grpSpPr bwMode="auto">
          <a:xfrm>
            <a:off x="7620027" y="2103424"/>
            <a:ext cx="393686" cy="252420"/>
            <a:chOff x="4396563" y="2861855"/>
            <a:chExt cx="182321" cy="171526"/>
          </a:xfrm>
        </p:grpSpPr>
        <p:sp>
          <p:nvSpPr>
            <p:cNvPr id="47" name="Oval 46"/>
            <p:cNvSpPr/>
            <p:nvPr/>
          </p:nvSpPr>
          <p:spPr>
            <a:xfrm>
              <a:off x="4396563" y="2861855"/>
              <a:ext cx="159537" cy="15749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a:p>
          </p:txBody>
        </p:sp>
        <p:sp>
          <p:nvSpPr>
            <p:cNvPr id="49196" name="TextBox 47"/>
            <p:cNvSpPr txBox="1">
              <a:spLocks noChangeArrowheads="1"/>
            </p:cNvSpPr>
            <p:nvPr/>
          </p:nvSpPr>
          <p:spPr bwMode="auto">
            <a:xfrm>
              <a:off x="4398132" y="2865707"/>
              <a:ext cx="180752" cy="167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nSpc>
                  <a:spcPct val="100000"/>
                </a:lnSpc>
                <a:spcBef>
                  <a:spcPct val="0"/>
                </a:spcBef>
                <a:buFontTx/>
                <a:buNone/>
              </a:pPr>
              <a:r>
                <a:rPr lang="en-US" sz="1000" dirty="0"/>
                <a:t>2</a:t>
              </a:r>
              <a:endParaRPr lang="th-TH" sz="1000" dirty="0"/>
            </a:p>
          </p:txBody>
        </p:sp>
      </p:grpSp>
      <p:grpSp>
        <p:nvGrpSpPr>
          <p:cNvPr id="49183" name="Group 48"/>
          <p:cNvGrpSpPr>
            <a:grpSpLocks/>
          </p:cNvGrpSpPr>
          <p:nvPr/>
        </p:nvGrpSpPr>
        <p:grpSpPr bwMode="auto">
          <a:xfrm>
            <a:off x="7594586" y="3287718"/>
            <a:ext cx="319088" cy="257180"/>
            <a:chOff x="4396556" y="2861852"/>
            <a:chExt cx="159488" cy="175604"/>
          </a:xfrm>
        </p:grpSpPr>
        <p:sp>
          <p:nvSpPr>
            <p:cNvPr id="50" name="Oval 49"/>
            <p:cNvSpPr/>
            <p:nvPr/>
          </p:nvSpPr>
          <p:spPr>
            <a:xfrm>
              <a:off x="4396556" y="2861852"/>
              <a:ext cx="159488" cy="157173"/>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a:p>
          </p:txBody>
        </p:sp>
        <p:sp>
          <p:nvSpPr>
            <p:cNvPr id="49194" name="TextBox 50"/>
            <p:cNvSpPr txBox="1">
              <a:spLocks noChangeArrowheads="1"/>
            </p:cNvSpPr>
            <p:nvPr/>
          </p:nvSpPr>
          <p:spPr bwMode="auto">
            <a:xfrm>
              <a:off x="4398105" y="2868659"/>
              <a:ext cx="148664" cy="168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nSpc>
                  <a:spcPct val="100000"/>
                </a:lnSpc>
                <a:spcBef>
                  <a:spcPct val="0"/>
                </a:spcBef>
                <a:buFontTx/>
                <a:buNone/>
              </a:pPr>
              <a:r>
                <a:rPr lang="en-US" sz="1000" dirty="0"/>
                <a:t>3</a:t>
              </a:r>
              <a:endParaRPr lang="th-TH" sz="1000" dirty="0"/>
            </a:p>
          </p:txBody>
        </p:sp>
      </p:grpSp>
      <p:grpSp>
        <p:nvGrpSpPr>
          <p:cNvPr id="49184" name="Group 41"/>
          <p:cNvGrpSpPr>
            <a:grpSpLocks/>
          </p:cNvGrpSpPr>
          <p:nvPr/>
        </p:nvGrpSpPr>
        <p:grpSpPr bwMode="auto">
          <a:xfrm>
            <a:off x="438150" y="1206500"/>
            <a:ext cx="323850" cy="255588"/>
            <a:chOff x="3933996" y="3763824"/>
            <a:chExt cx="166909" cy="175241"/>
          </a:xfrm>
        </p:grpSpPr>
        <p:sp>
          <p:nvSpPr>
            <p:cNvPr id="52" name="Oval 51"/>
            <p:cNvSpPr/>
            <p:nvPr/>
          </p:nvSpPr>
          <p:spPr>
            <a:xfrm>
              <a:off x="3941360" y="3763824"/>
              <a:ext cx="159545" cy="15782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a:p>
          </p:txBody>
        </p:sp>
        <p:sp>
          <p:nvSpPr>
            <p:cNvPr id="49192" name="TextBox 52"/>
            <p:cNvSpPr txBox="1">
              <a:spLocks noChangeArrowheads="1"/>
            </p:cNvSpPr>
            <p:nvPr/>
          </p:nvSpPr>
          <p:spPr bwMode="auto">
            <a:xfrm>
              <a:off x="3933996" y="3770697"/>
              <a:ext cx="148664" cy="168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nSpc>
                  <a:spcPct val="100000"/>
                </a:lnSpc>
                <a:spcBef>
                  <a:spcPct val="0"/>
                </a:spcBef>
                <a:buFontTx/>
                <a:buNone/>
              </a:pPr>
              <a:r>
                <a:rPr lang="en-US" sz="1000"/>
                <a:t>1</a:t>
              </a:r>
              <a:endParaRPr lang="th-TH" sz="1000"/>
            </a:p>
          </p:txBody>
        </p:sp>
      </p:grpSp>
      <p:grpSp>
        <p:nvGrpSpPr>
          <p:cNvPr id="49185" name="Group 53"/>
          <p:cNvGrpSpPr>
            <a:grpSpLocks/>
          </p:cNvGrpSpPr>
          <p:nvPr/>
        </p:nvGrpSpPr>
        <p:grpSpPr bwMode="auto">
          <a:xfrm>
            <a:off x="9818688" y="1270000"/>
            <a:ext cx="392112" cy="252413"/>
            <a:chOff x="4396563" y="2861855"/>
            <a:chExt cx="182328" cy="171520"/>
          </a:xfrm>
        </p:grpSpPr>
        <p:sp>
          <p:nvSpPr>
            <p:cNvPr id="55" name="Oval 54"/>
            <p:cNvSpPr/>
            <p:nvPr/>
          </p:nvSpPr>
          <p:spPr>
            <a:xfrm>
              <a:off x="4396563" y="2861855"/>
              <a:ext cx="159445" cy="15749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a:p>
          </p:txBody>
        </p:sp>
        <p:sp>
          <p:nvSpPr>
            <p:cNvPr id="49190" name="TextBox 55"/>
            <p:cNvSpPr txBox="1">
              <a:spLocks noChangeArrowheads="1"/>
            </p:cNvSpPr>
            <p:nvPr/>
          </p:nvSpPr>
          <p:spPr bwMode="auto">
            <a:xfrm>
              <a:off x="4398139" y="2865701"/>
              <a:ext cx="180752" cy="167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nSpc>
                  <a:spcPct val="100000"/>
                </a:lnSpc>
                <a:spcBef>
                  <a:spcPct val="0"/>
                </a:spcBef>
                <a:buFontTx/>
                <a:buNone/>
              </a:pPr>
              <a:r>
                <a:rPr lang="en-US" sz="1000"/>
                <a:t>2</a:t>
              </a:r>
              <a:endParaRPr lang="th-TH" sz="1000"/>
            </a:p>
          </p:txBody>
        </p:sp>
      </p:grpSp>
      <p:grpSp>
        <p:nvGrpSpPr>
          <p:cNvPr id="49186" name="Group 56"/>
          <p:cNvGrpSpPr>
            <a:grpSpLocks/>
          </p:cNvGrpSpPr>
          <p:nvPr/>
        </p:nvGrpSpPr>
        <p:grpSpPr bwMode="auto">
          <a:xfrm>
            <a:off x="4332288" y="4948238"/>
            <a:ext cx="317500" cy="257175"/>
            <a:chOff x="4396563" y="2861855"/>
            <a:chExt cx="159488" cy="175601"/>
          </a:xfrm>
        </p:grpSpPr>
        <p:sp>
          <p:nvSpPr>
            <p:cNvPr id="58" name="Oval 57"/>
            <p:cNvSpPr/>
            <p:nvPr/>
          </p:nvSpPr>
          <p:spPr>
            <a:xfrm>
              <a:off x="4396563" y="2861855"/>
              <a:ext cx="159488" cy="157173"/>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a:p>
          </p:txBody>
        </p:sp>
        <p:sp>
          <p:nvSpPr>
            <p:cNvPr id="49188" name="TextBox 58"/>
            <p:cNvSpPr txBox="1">
              <a:spLocks noChangeArrowheads="1"/>
            </p:cNvSpPr>
            <p:nvPr/>
          </p:nvSpPr>
          <p:spPr bwMode="auto">
            <a:xfrm>
              <a:off x="4398105" y="2868659"/>
              <a:ext cx="148664" cy="168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nSpc>
                  <a:spcPct val="100000"/>
                </a:lnSpc>
                <a:spcBef>
                  <a:spcPct val="0"/>
                </a:spcBef>
                <a:buFontTx/>
                <a:buNone/>
              </a:pPr>
              <a:r>
                <a:rPr lang="en-US" sz="1000" dirty="0"/>
                <a:t>3</a:t>
              </a:r>
              <a:endParaRPr lang="th-TH" sz="1000" dirty="0"/>
            </a:p>
          </p:txBody>
        </p:sp>
      </p:grpSp>
      <p:sp>
        <p:nvSpPr>
          <p:cNvPr id="53" name="TextBox 52"/>
          <p:cNvSpPr txBox="1"/>
          <p:nvPr/>
        </p:nvSpPr>
        <p:spPr>
          <a:xfrm>
            <a:off x="8324849" y="3667125"/>
            <a:ext cx="828000" cy="864000"/>
          </a:xfrm>
          <a:prstGeom prst="rect">
            <a:avLst/>
          </a:prstGeom>
          <a:solidFill>
            <a:schemeClr val="accent4">
              <a:lumMod val="20000"/>
              <a:lumOff val="80000"/>
            </a:schemeClr>
          </a:solidFill>
        </p:spPr>
        <p:txBody>
          <a:bodyPr wrap="square" rtlCol="0">
            <a:spAutoFit/>
          </a:bodyPr>
          <a:lstStyle/>
          <a:p>
            <a:r>
              <a:rPr lang="en-US" sz="1000" dirty="0"/>
              <a:t>	</a:t>
            </a:r>
          </a:p>
          <a:p>
            <a:endParaRPr lang="en-US" sz="1000" dirty="0"/>
          </a:p>
          <a:p>
            <a:r>
              <a:rPr lang="en-US" sz="1000" dirty="0"/>
              <a:t>Land Map</a:t>
            </a:r>
          </a:p>
          <a:p>
            <a:r>
              <a:rPr lang="en-US" sz="1000" dirty="0"/>
              <a:t>Stream</a:t>
            </a:r>
          </a:p>
          <a:p>
            <a:r>
              <a:rPr lang="en-US" sz="1000" dirty="0"/>
              <a:t>Road</a:t>
            </a:r>
          </a:p>
          <a:p>
            <a:endParaRPr lang="th-TH" sz="1000" dirty="0"/>
          </a:p>
        </p:txBody>
      </p:sp>
      <p:sp>
        <p:nvSpPr>
          <p:cNvPr id="54" name="TextBox 53"/>
          <p:cNvSpPr txBox="1"/>
          <p:nvPr/>
        </p:nvSpPr>
        <p:spPr>
          <a:xfrm>
            <a:off x="7467599" y="3667125"/>
            <a:ext cx="864000" cy="876300"/>
          </a:xfrm>
          <a:prstGeom prst="rect">
            <a:avLst/>
          </a:prstGeom>
          <a:solidFill>
            <a:schemeClr val="accent4">
              <a:lumMod val="20000"/>
              <a:lumOff val="80000"/>
            </a:schemeClr>
          </a:solidFill>
        </p:spPr>
        <p:txBody>
          <a:bodyPr wrap="square" rtlCol="0">
            <a:spAutoFit/>
          </a:bodyPr>
          <a:lstStyle/>
          <a:p>
            <a:r>
              <a:rPr lang="en-US" sz="1000" dirty="0"/>
              <a:t>Map Legend</a:t>
            </a:r>
          </a:p>
          <a:p>
            <a:endParaRPr lang="en-US" sz="1000" dirty="0"/>
          </a:p>
          <a:p>
            <a:endParaRPr lang="en-US" sz="1000" dirty="0"/>
          </a:p>
          <a:p>
            <a:endParaRPr lang="en-US" sz="1000" dirty="0"/>
          </a:p>
          <a:p>
            <a:endParaRPr lang="th-TH" sz="1000" dirty="0"/>
          </a:p>
        </p:txBody>
      </p:sp>
      <p:cxnSp>
        <p:nvCxnSpPr>
          <p:cNvPr id="61" name="Straight Connector 60"/>
          <p:cNvCxnSpPr/>
          <p:nvPr/>
        </p:nvCxnSpPr>
        <p:spPr>
          <a:xfrm>
            <a:off x="7648575" y="4238625"/>
            <a:ext cx="514350" cy="0"/>
          </a:xfrm>
          <a:prstGeom prst="line">
            <a:avLst/>
          </a:prstGeom>
          <a:ln w="28575"/>
        </p:spPr>
        <p:style>
          <a:lnRef idx="1">
            <a:schemeClr val="accent5"/>
          </a:lnRef>
          <a:fillRef idx="0">
            <a:schemeClr val="accent5"/>
          </a:fillRef>
          <a:effectRef idx="0">
            <a:schemeClr val="accent5"/>
          </a:effectRef>
          <a:fontRef idx="minor">
            <a:schemeClr val="tx1"/>
          </a:fontRef>
        </p:style>
      </p:cxnSp>
      <p:cxnSp>
        <p:nvCxnSpPr>
          <p:cNvPr id="62" name="Straight Connector 61"/>
          <p:cNvCxnSpPr/>
          <p:nvPr/>
        </p:nvCxnSpPr>
        <p:spPr>
          <a:xfrm>
            <a:off x="7648575" y="4391025"/>
            <a:ext cx="514350" cy="0"/>
          </a:xfrm>
          <a:prstGeom prst="line">
            <a:avLst/>
          </a:prstGeom>
          <a:ln w="28575">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63" name="Rectangle 62"/>
          <p:cNvSpPr/>
          <p:nvPr/>
        </p:nvSpPr>
        <p:spPr>
          <a:xfrm>
            <a:off x="7639051" y="3990975"/>
            <a:ext cx="495299" cy="167763"/>
          </a:xfrm>
          <a:prstGeom prst="rect">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1167296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829340" y="998995"/>
            <a:ext cx="10579395" cy="923330"/>
          </a:xfrm>
          <a:prstGeom prst="rect">
            <a:avLst/>
          </a:prstGeom>
          <a:solidFill>
            <a:schemeClr val="tx2">
              <a:lumMod val="20000"/>
              <a:lumOff val="80000"/>
            </a:schemeClr>
          </a:solidFill>
          <a:ln w="9525">
            <a:noFill/>
            <a:miter lim="800000"/>
            <a:headEnd/>
            <a:tailEnd/>
          </a:ln>
          <a:effectLst/>
        </p:spPr>
        <p:txBody>
          <a:bodyPr wrap="square" anchor="ctr">
            <a:spAutoFit/>
          </a:bodyPr>
          <a:lstStyle/>
          <a:p>
            <a:pPr indent="457200" algn="thaiDist">
              <a:defRPr/>
            </a:pPr>
            <a:r>
              <a:rPr lang="th-TH" sz="1800" dirty="0">
                <a:latin typeface="Tahoma" pitchFamily="34" charset="0"/>
                <a:ea typeface="Tahoma" pitchFamily="34" charset="0"/>
                <a:cs typeface="Tahoma" pitchFamily="34" charset="0"/>
              </a:rPr>
              <a:t>	</a:t>
            </a:r>
            <a:r>
              <a:rPr lang="en-US" sz="1800" dirty="0">
                <a:latin typeface="Tahoma" pitchFamily="34" charset="0"/>
                <a:ea typeface="Tahoma" pitchFamily="34" charset="0"/>
                <a:cs typeface="Tahoma" pitchFamily="34" charset="0"/>
              </a:rPr>
              <a:t>“When the Royal Project has been successful in piloting highland development, His Majesty King Rama IX told Mr. Anand Panyarachun (Former Prime Minister) in 1992, that the Government should establish an organization to extend the Royal Project work to other highland areas.”.</a:t>
            </a:r>
            <a:endParaRPr lang="th-TH" sz="1800" dirty="0">
              <a:latin typeface="Tahoma" pitchFamily="34" charset="0"/>
              <a:ea typeface="Tahoma" pitchFamily="34" charset="0"/>
              <a:cs typeface="Tahoma" pitchFamily="34" charset="0"/>
            </a:endParaRPr>
          </a:p>
        </p:txBody>
      </p:sp>
      <p:sp>
        <p:nvSpPr>
          <p:cNvPr id="2" name="Rectangle 1"/>
          <p:cNvSpPr/>
          <p:nvPr/>
        </p:nvSpPr>
        <p:spPr>
          <a:xfrm>
            <a:off x="2638498" y="1995853"/>
            <a:ext cx="9461272" cy="338554"/>
          </a:xfrm>
          <a:prstGeom prst="rect">
            <a:avLst/>
          </a:prstGeom>
        </p:spPr>
        <p:txBody>
          <a:bodyPr wrap="square">
            <a:spAutoFit/>
          </a:bodyPr>
          <a:lstStyle/>
          <a:p>
            <a:r>
              <a:rPr lang="en-GB" sz="1600" dirty="0">
                <a:solidFill>
                  <a:schemeClr val="accent5">
                    <a:lumMod val="50000"/>
                  </a:schemeClr>
                </a:solidFill>
              </a:rPr>
              <a:t>HSH Prince </a:t>
            </a:r>
            <a:r>
              <a:rPr lang="en-GB" sz="1600" dirty="0" err="1">
                <a:solidFill>
                  <a:schemeClr val="accent5">
                    <a:lumMod val="50000"/>
                  </a:schemeClr>
                </a:solidFill>
              </a:rPr>
              <a:t>Bhisatej</a:t>
            </a:r>
            <a:r>
              <a:rPr lang="en-GB" sz="1600" dirty="0">
                <a:solidFill>
                  <a:schemeClr val="accent5">
                    <a:lumMod val="50000"/>
                  </a:schemeClr>
                </a:solidFill>
              </a:rPr>
              <a:t> Rajani</a:t>
            </a:r>
            <a:r>
              <a:rPr lang="en-US" sz="1600" dirty="0">
                <a:solidFill>
                  <a:schemeClr val="accent5">
                    <a:lumMod val="50000"/>
                  </a:schemeClr>
                </a:solidFill>
              </a:rPr>
              <a:t>’s speech given on 7 March 1996 in the </a:t>
            </a:r>
            <a:r>
              <a:rPr lang="en-US" sz="1600" dirty="0" err="1">
                <a:solidFill>
                  <a:schemeClr val="accent5">
                    <a:lumMod val="50000"/>
                  </a:schemeClr>
                </a:solidFill>
              </a:rPr>
              <a:t>oyal</a:t>
            </a:r>
            <a:r>
              <a:rPr lang="en-US" sz="1600" dirty="0">
                <a:solidFill>
                  <a:schemeClr val="accent5">
                    <a:lumMod val="50000"/>
                  </a:schemeClr>
                </a:solidFill>
              </a:rPr>
              <a:t> Project Foundation Board meeting</a:t>
            </a:r>
            <a:endParaRPr lang="th-TH" sz="1600" dirty="0">
              <a:solidFill>
                <a:schemeClr val="accent5">
                  <a:lumMod val="50000"/>
                </a:schemeClr>
              </a:solidFill>
            </a:endParaRPr>
          </a:p>
        </p:txBody>
      </p:sp>
      <p:sp>
        <p:nvSpPr>
          <p:cNvPr id="10" name="Oval 5">
            <a:extLst>
              <a:ext uri="{FF2B5EF4-FFF2-40B4-BE49-F238E27FC236}">
                <a16:creationId xmlns="" xmlns:a16="http://schemas.microsoft.com/office/drawing/2014/main" id="{D7575220-7EAC-4E0F-82E2-4C494901DD3B}"/>
              </a:ext>
            </a:extLst>
          </p:cNvPr>
          <p:cNvSpPr>
            <a:spLocks noChangeArrowheads="1"/>
          </p:cNvSpPr>
          <p:nvPr/>
        </p:nvSpPr>
        <p:spPr bwMode="auto">
          <a:xfrm rot="10800000">
            <a:off x="590363" y="4013068"/>
            <a:ext cx="2892296" cy="1606653"/>
          </a:xfrm>
          <a:prstGeom prst="ellipse">
            <a:avLst/>
          </a:prstGeom>
          <a:solidFill>
            <a:schemeClr val="accent3"/>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latin typeface="Tahoma" pitchFamily="34" charset="0"/>
              <a:ea typeface="Tahoma" pitchFamily="34" charset="0"/>
              <a:cs typeface="Tahoma" pitchFamily="34" charset="0"/>
            </a:endParaRPr>
          </a:p>
        </p:txBody>
      </p:sp>
      <p:sp>
        <p:nvSpPr>
          <p:cNvPr id="11" name="TextBox 10">
            <a:extLst>
              <a:ext uri="{FF2B5EF4-FFF2-40B4-BE49-F238E27FC236}">
                <a16:creationId xmlns="" xmlns:a16="http://schemas.microsoft.com/office/drawing/2014/main" id="{C4B89AF0-6BF9-4509-8794-331322A400A6}"/>
              </a:ext>
            </a:extLst>
          </p:cNvPr>
          <p:cNvSpPr txBox="1"/>
          <p:nvPr/>
        </p:nvSpPr>
        <p:spPr>
          <a:xfrm>
            <a:off x="763210" y="4532670"/>
            <a:ext cx="2301262" cy="584775"/>
          </a:xfrm>
          <a:prstGeom prst="rect">
            <a:avLst/>
          </a:prstGeom>
          <a:noFill/>
        </p:spPr>
        <p:txBody>
          <a:bodyPr wrap="square" rtlCol="0" anchor="ctr">
            <a:spAutoFit/>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Highland Development Division</a:t>
            </a:r>
            <a:endParaRPr lang="th-TH" sz="1600" dirty="0">
              <a:latin typeface="Tahoma" panose="020B0604030504040204" pitchFamily="34" charset="0"/>
              <a:ea typeface="Tahoma" panose="020B0604030504040204" pitchFamily="34" charset="0"/>
              <a:cs typeface="Tahoma" panose="020B0604030504040204" pitchFamily="34" charset="0"/>
            </a:endParaRPr>
          </a:p>
        </p:txBody>
      </p:sp>
      <p:sp>
        <p:nvSpPr>
          <p:cNvPr id="12" name="Oval 5">
            <a:extLst>
              <a:ext uri="{FF2B5EF4-FFF2-40B4-BE49-F238E27FC236}">
                <a16:creationId xmlns="" xmlns:a16="http://schemas.microsoft.com/office/drawing/2014/main" id="{D7575220-7EAC-4E0F-82E2-4C494901DD3B}"/>
              </a:ext>
            </a:extLst>
          </p:cNvPr>
          <p:cNvSpPr>
            <a:spLocks noChangeArrowheads="1"/>
          </p:cNvSpPr>
          <p:nvPr/>
        </p:nvSpPr>
        <p:spPr bwMode="auto">
          <a:xfrm rot="10800000">
            <a:off x="4593843" y="4044967"/>
            <a:ext cx="2900587" cy="1606654"/>
          </a:xfrm>
          <a:prstGeom prst="ellipse">
            <a:avLst/>
          </a:prstGeom>
          <a:solidFill>
            <a:schemeClr val="accent6">
              <a:lumMod val="60000"/>
              <a:lumOff val="40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a:latin typeface="Tahoma" pitchFamily="34" charset="0"/>
              <a:ea typeface="Tahoma" pitchFamily="34" charset="0"/>
              <a:cs typeface="Tahoma" pitchFamily="34" charset="0"/>
            </a:endParaRPr>
          </a:p>
        </p:txBody>
      </p:sp>
      <p:sp>
        <p:nvSpPr>
          <p:cNvPr id="13" name="TextBox 12">
            <a:extLst>
              <a:ext uri="{FF2B5EF4-FFF2-40B4-BE49-F238E27FC236}">
                <a16:creationId xmlns="" xmlns:a16="http://schemas.microsoft.com/office/drawing/2014/main" id="{C4B89AF0-6BF9-4509-8794-331322A400A6}"/>
              </a:ext>
            </a:extLst>
          </p:cNvPr>
          <p:cNvSpPr txBox="1"/>
          <p:nvPr/>
        </p:nvSpPr>
        <p:spPr>
          <a:xfrm>
            <a:off x="4865772" y="4352682"/>
            <a:ext cx="2301262" cy="830997"/>
          </a:xfrm>
          <a:prstGeom prst="rect">
            <a:avLst/>
          </a:prstGeom>
          <a:noFill/>
        </p:spPr>
        <p:txBody>
          <a:bodyPr wrap="square" rtlCol="0" anchor="ctr">
            <a:spAutoFit/>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Highland Research and Development Institute (Public Organization) </a:t>
            </a:r>
            <a:endParaRPr lang="th-TH" sz="1600" dirty="0">
              <a:latin typeface="Tahoma" panose="020B0604030504040204" pitchFamily="34" charset="0"/>
              <a:ea typeface="Tahoma" panose="020B0604030504040204" pitchFamily="34" charset="0"/>
              <a:cs typeface="Tahoma" panose="020B0604030504040204" pitchFamily="34" charset="0"/>
            </a:endParaRPr>
          </a:p>
        </p:txBody>
      </p:sp>
      <p:cxnSp>
        <p:nvCxnSpPr>
          <p:cNvPr id="14" name="Straight Connector 13">
            <a:extLst>
              <a:ext uri="{FF2B5EF4-FFF2-40B4-BE49-F238E27FC236}">
                <a16:creationId xmlns="" xmlns:a16="http://schemas.microsoft.com/office/drawing/2014/main" id="{15B1DB1A-A91E-4F62-B11A-F1D8D031194A}"/>
              </a:ext>
            </a:extLst>
          </p:cNvPr>
          <p:cNvCxnSpPr/>
          <p:nvPr/>
        </p:nvCxnSpPr>
        <p:spPr>
          <a:xfrm flipH="1">
            <a:off x="3809310" y="4788255"/>
            <a:ext cx="489780" cy="0"/>
          </a:xfrm>
          <a:prstGeom prst="line">
            <a:avLst/>
          </a:prstGeom>
          <a:ln w="73025">
            <a:solidFill>
              <a:srgbClr val="FF0000"/>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pic>
        <p:nvPicPr>
          <p:cNvPr id="16" name="Picture 12"/>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5866"/>
          <a:stretch/>
        </p:blipFill>
        <p:spPr>
          <a:xfrm>
            <a:off x="7652060" y="2407935"/>
            <a:ext cx="3756675" cy="4243713"/>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5773430" y="5786295"/>
            <a:ext cx="691215" cy="369332"/>
          </a:xfrm>
          <a:prstGeom prst="rect">
            <a:avLst/>
          </a:prstGeom>
        </p:spPr>
        <p:txBody>
          <a:bodyPr wrap="none">
            <a:spAutoFit/>
          </a:bodyPr>
          <a:lstStyle/>
          <a:p>
            <a:pPr algn="ctr"/>
            <a:r>
              <a:rPr lang="th-TH" sz="1800" dirty="0">
                <a:solidFill>
                  <a:srgbClr val="FF0000"/>
                </a:solidFill>
                <a:latin typeface="Tahoma" panose="020B0604030504040204" pitchFamily="34" charset="0"/>
                <a:ea typeface="Tahoma" panose="020B0604030504040204" pitchFamily="34" charset="0"/>
                <a:cs typeface="Tahoma" panose="020B0604030504040204" pitchFamily="34" charset="0"/>
              </a:rPr>
              <a:t>2005</a:t>
            </a:r>
          </a:p>
        </p:txBody>
      </p:sp>
      <p:sp>
        <p:nvSpPr>
          <p:cNvPr id="6" name="Rectangle 5"/>
          <p:cNvSpPr/>
          <p:nvPr/>
        </p:nvSpPr>
        <p:spPr>
          <a:xfrm>
            <a:off x="1568234" y="5742849"/>
            <a:ext cx="691215" cy="369332"/>
          </a:xfrm>
          <a:prstGeom prst="rect">
            <a:avLst/>
          </a:prstGeom>
        </p:spPr>
        <p:txBody>
          <a:bodyPr wrap="none">
            <a:spAutoFit/>
          </a:bodyPr>
          <a:lstStyle/>
          <a:p>
            <a:pPr algn="ctr"/>
            <a:r>
              <a:rPr lang="en-US" sz="1800" dirty="0">
                <a:solidFill>
                  <a:srgbClr val="FF0000"/>
                </a:solidFill>
                <a:latin typeface="Tahoma" panose="020B0604030504040204" pitchFamily="34" charset="0"/>
                <a:ea typeface="Tahoma" panose="020B0604030504040204" pitchFamily="34" charset="0"/>
                <a:cs typeface="Tahoma" panose="020B0604030504040204" pitchFamily="34" charset="0"/>
              </a:rPr>
              <a:t>1992</a:t>
            </a:r>
            <a:endParaRPr lang="th-TH" sz="18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5" name="Rectangle 2"/>
          <p:cNvSpPr txBox="1">
            <a:spLocks noChangeArrowheads="1"/>
          </p:cNvSpPr>
          <p:nvPr/>
        </p:nvSpPr>
        <p:spPr bwMode="auto">
          <a:xfrm>
            <a:off x="0" y="0"/>
            <a:ext cx="12192000" cy="839061"/>
          </a:xfrm>
          <a:prstGeom prst="rect">
            <a:avLst/>
          </a:prstGeom>
          <a:solidFill>
            <a:srgbClr val="0070C0"/>
          </a:solidFill>
          <a:ln w="9525">
            <a:noFill/>
            <a:miter lim="800000"/>
            <a:headEnd/>
            <a:tailEnd/>
          </a:ln>
          <a:effectLst/>
        </p:spPr>
        <p:txBody>
          <a:bodyPr anchor="ctr"/>
          <a:lstStyle/>
          <a:p>
            <a:pPr marL="514350" indent="-514350" algn="ctr">
              <a:defRPr/>
            </a:pPr>
            <a:r>
              <a:rPr lang="en-US" altLang="th-TH" sz="2400" b="1" dirty="0">
                <a:solidFill>
                  <a:schemeClr val="bg1"/>
                </a:solidFill>
                <a:latin typeface="Tahoma" panose="020B0604030504040204" pitchFamily="34" charset="0"/>
                <a:cs typeface="Tahoma" panose="020B0604030504040204" pitchFamily="34" charset="0"/>
              </a:rPr>
              <a:t>Royal Project Model: the Prototype of  the Thai Highland Development</a:t>
            </a:r>
            <a:endParaRPr lang="th-TH" sz="2400" b="1" dirty="0">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081639338"/>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descr="C:\Users\Administrator\Desktop\578472_497620393588996_290545829_n.jpg"/>
          <p:cNvPicPr>
            <a:picLocks noChangeAspect="1" noChangeArrowheads="1"/>
          </p:cNvPicPr>
          <p:nvPr/>
        </p:nvPicPr>
        <p:blipFill>
          <a:blip r:embed="rId3" cstate="print"/>
          <a:srcRect t="8267"/>
          <a:stretch>
            <a:fillRect/>
          </a:stretch>
        </p:blipFill>
        <p:spPr bwMode="auto">
          <a:xfrm>
            <a:off x="6451178" y="3060307"/>
            <a:ext cx="2709431" cy="1524360"/>
          </a:xfrm>
          <a:prstGeom prst="rect">
            <a:avLst/>
          </a:prstGeom>
          <a:ln>
            <a:noFill/>
          </a:ln>
          <a:effectLst/>
        </p:spPr>
      </p:pic>
      <p:pic>
        <p:nvPicPr>
          <p:cNvPr id="23" name="Picture 2" descr="D:\ข้อมูล\งานปี60\รูปปฎิบัติงาน\รูปติดตาม ส.ค.60\IMG_20170808_09225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4925" y="1269260"/>
            <a:ext cx="2630452" cy="1512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0"/>
          <p:cNvPicPr>
            <a:picLocks noChangeAspect="1"/>
          </p:cNvPicPr>
          <p:nvPr/>
        </p:nvPicPr>
        <p:blipFill>
          <a:blip r:embed="rId5" cstate="print">
            <a:extLst>
              <a:ext uri="{28A0092B-C50C-407E-A947-70E740481C1C}">
                <a14:useLocalDpi xmlns:a14="http://schemas.microsoft.com/office/drawing/2010/main" val="0"/>
              </a:ext>
            </a:extLst>
          </a:blip>
          <a:srcRect t="16364" b="6464"/>
          <a:stretch>
            <a:fillRect/>
          </a:stretch>
        </p:blipFill>
        <p:spPr bwMode="auto">
          <a:xfrm>
            <a:off x="3672667" y="3060307"/>
            <a:ext cx="2536747" cy="1468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รูปภาพ 34"/>
          <p:cNvPicPr/>
          <p:nvPr/>
        </p:nvPicPr>
        <p:blipFill>
          <a:blip r:embed="rId6" cstate="print"/>
          <a:stretch/>
        </p:blipFill>
        <p:spPr>
          <a:xfrm>
            <a:off x="3678867" y="1269260"/>
            <a:ext cx="2530548" cy="1512546"/>
          </a:xfrm>
          <a:prstGeom prst="rect">
            <a:avLst/>
          </a:prstGeom>
          <a:ln>
            <a:noFill/>
          </a:ln>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4925" y="3102280"/>
            <a:ext cx="2630452" cy="1513658"/>
          </a:xfrm>
          <a:prstGeom prst="rect">
            <a:avLst/>
          </a:prstGeom>
        </p:spPr>
      </p:pic>
      <p:pic>
        <p:nvPicPr>
          <p:cNvPr id="11" name="Picture 8" descr="D:\ปี 61\รูปงานผัก\39777239_513806819059924_7893605730576498688_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12337" y="1296702"/>
            <a:ext cx="2573079" cy="1447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rotWithShape="1">
          <a:blip r:embed="rId9" cstate="print">
            <a:extLst>
              <a:ext uri="{28A0092B-C50C-407E-A947-70E740481C1C}">
                <a14:useLocalDpi xmlns:a14="http://schemas.microsoft.com/office/drawing/2010/main" val="0"/>
              </a:ext>
            </a:extLst>
          </a:blip>
          <a:srcRect t="9597" b="9916"/>
          <a:stretch/>
        </p:blipFill>
        <p:spPr>
          <a:xfrm>
            <a:off x="9323082" y="3060307"/>
            <a:ext cx="2562334" cy="1546066"/>
          </a:xfrm>
          <a:prstGeom prst="rect">
            <a:avLst/>
          </a:prstGeom>
        </p:spPr>
      </p:pic>
      <p:pic>
        <p:nvPicPr>
          <p:cNvPr id="13" name="Picture 8" descr="_MG_3492.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4925" y="4976036"/>
            <a:ext cx="2630452" cy="151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https://scontent-hkg3-1.xx.fbcdn.net/hphotos-xpf1/v/t34.0-12/12285706_897191900388061_1134755215_n.jpg?oh=f09a08f3b5eb26c7d2f590f8771e773d&amp;oe=56558AE1"/>
          <p:cNvPicPr>
            <a:picLocks noChangeAspect="1" noChangeArrowheads="1"/>
          </p:cNvPicPr>
          <p:nvPr/>
        </p:nvPicPr>
        <p:blipFill>
          <a:blip r:embed="rId11" cstate="print"/>
          <a:srcRect/>
          <a:stretch>
            <a:fillRect/>
          </a:stretch>
        </p:blipFill>
        <p:spPr bwMode="auto">
          <a:xfrm>
            <a:off x="3672667" y="4934063"/>
            <a:ext cx="2581170" cy="1559654"/>
          </a:xfrm>
          <a:prstGeom prst="rect">
            <a:avLst/>
          </a:prstGeom>
          <a:noFill/>
          <a:ln>
            <a:noFill/>
          </a:ln>
        </p:spPr>
      </p:pic>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58442" y="4976036"/>
            <a:ext cx="2702168" cy="1517681"/>
          </a:xfrm>
          <a:prstGeom prst="rect">
            <a:avLst/>
          </a:prstGeom>
        </p:spPr>
      </p:pic>
      <p:pic>
        <p:nvPicPr>
          <p:cNvPr id="16" name="Picture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365216" y="4976037"/>
            <a:ext cx="2617678" cy="1488558"/>
          </a:xfrm>
          <a:prstGeom prst="rect">
            <a:avLst/>
          </a:prstGeom>
        </p:spPr>
      </p:pic>
      <p:pic>
        <p:nvPicPr>
          <p:cNvPr id="17" name="Picture 1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51178" y="1307217"/>
            <a:ext cx="2619395" cy="1474589"/>
          </a:xfrm>
          <a:prstGeom prst="rect">
            <a:avLst/>
          </a:prstGeom>
        </p:spPr>
      </p:pic>
      <p:sp>
        <p:nvSpPr>
          <p:cNvPr id="15" name="Rectangle 2"/>
          <p:cNvSpPr txBox="1">
            <a:spLocks noChangeArrowheads="1"/>
          </p:cNvSpPr>
          <p:nvPr/>
        </p:nvSpPr>
        <p:spPr bwMode="auto">
          <a:xfrm>
            <a:off x="0" y="0"/>
            <a:ext cx="12192000" cy="1138237"/>
          </a:xfrm>
          <a:prstGeom prst="rect">
            <a:avLst/>
          </a:prstGeom>
          <a:solidFill>
            <a:srgbClr val="0070C0"/>
          </a:solidFill>
          <a:ln w="9525">
            <a:noFill/>
            <a:miter lim="800000"/>
            <a:headEnd/>
            <a:tailEnd/>
          </a:ln>
          <a:effectLst/>
        </p:spPr>
        <p:txBody>
          <a:bodyPr anchor="ctr"/>
          <a:lstStyle/>
          <a:p>
            <a:pPr marL="339329" indent="-339329" algn="ctr" defTabSz="342900">
              <a:lnSpc>
                <a:spcPct val="107000"/>
              </a:lnSpc>
              <a:spcAft>
                <a:spcPts val="600"/>
              </a:spcAft>
              <a:buFont typeface="Arial" panose="020B0604020202020204" pitchFamily="34" charset="0"/>
              <a:buNone/>
              <a:tabLst>
                <a:tab pos="339329" algn="l"/>
              </a:tabLst>
              <a:defRPr/>
            </a:pP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Highland Sustainable Development using Royal Project System</a:t>
            </a:r>
            <a:endParaRPr lang="th-TH"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339329" indent="-339329" algn="ctr" defTabSz="342900">
              <a:lnSpc>
                <a:spcPct val="107000"/>
              </a:lnSpc>
              <a:spcAft>
                <a:spcPts val="600"/>
              </a:spcAft>
              <a:buFont typeface="Arial" panose="020B0604020202020204" pitchFamily="34" charset="0"/>
              <a:buNone/>
              <a:tabLst>
                <a:tab pos="339329" algn="l"/>
              </a:tabLst>
              <a:defRPr/>
            </a:pPr>
            <a:r>
              <a:rPr lang="en-US" sz="2000" dirty="0">
                <a:solidFill>
                  <a:srgbClr val="FFC000"/>
                </a:solidFill>
                <a:latin typeface="Tahoma" panose="020B0604030504040204" pitchFamily="34" charset="0"/>
                <a:ea typeface="Tahoma" panose="020B0604030504040204" pitchFamily="34" charset="0"/>
                <a:cs typeface="Tahoma" panose="020B0604030504040204" pitchFamily="34" charset="0"/>
              </a:rPr>
              <a:t>8. </a:t>
            </a:r>
            <a:r>
              <a:rPr lang="en-GB" sz="2000" dirty="0">
                <a:solidFill>
                  <a:srgbClr val="FFC000"/>
                </a:solidFill>
                <a:latin typeface="Tahoma" panose="020B0604030504040204" pitchFamily="34" charset="0"/>
                <a:ea typeface="Tahoma" panose="020B0604030504040204" pitchFamily="34" charset="0"/>
                <a:cs typeface="Tahoma" panose="020B0604030504040204" pitchFamily="34" charset="0"/>
              </a:rPr>
              <a:t>People-centric and Continued Development</a:t>
            </a:r>
            <a:endParaRPr lang="th-TH" altLang="zh-CN" sz="2000" dirty="0">
              <a:solidFill>
                <a:srgbClr val="FFC00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18429604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สี่เหลี่ยมมุมมน 44"/>
          <p:cNvSpPr/>
          <p:nvPr/>
        </p:nvSpPr>
        <p:spPr>
          <a:xfrm>
            <a:off x="8158185" y="1639238"/>
            <a:ext cx="3360737" cy="2041237"/>
          </a:xfrm>
          <a:prstGeom prst="roundRect">
            <a:avLst/>
          </a:prstGeom>
          <a:solidFill>
            <a:schemeClr val="accent4">
              <a:lumMod val="60000"/>
              <a:lumOff val="40000"/>
            </a:schemeClr>
          </a:solidFill>
          <a:ln/>
        </p:spPr>
        <p:style>
          <a:lnRef idx="3">
            <a:schemeClr val="lt1"/>
          </a:lnRef>
          <a:fillRef idx="1">
            <a:schemeClr val="accent5"/>
          </a:fillRef>
          <a:effectRef idx="1">
            <a:schemeClr val="accent5"/>
          </a:effectRef>
          <a:fontRef idx="minor">
            <a:schemeClr val="lt1"/>
          </a:fontRef>
        </p:style>
        <p:txBody>
          <a:bodyPr anchor="ctr"/>
          <a:lstStyle/>
          <a:p>
            <a:pPr algn="ctr">
              <a:defRPr/>
            </a:pPr>
            <a:endParaRPr lang="th-TH" sz="1800" dirty="0">
              <a:solidFill>
                <a:srgbClr val="FF0000"/>
              </a:solidFill>
              <a:latin typeface="Tahoma" pitchFamily="34" charset="0"/>
              <a:ea typeface="Tahoma" pitchFamily="34" charset="0"/>
              <a:cs typeface="Tahoma" pitchFamily="34" charset="0"/>
            </a:endParaRPr>
          </a:p>
          <a:p>
            <a:pPr algn="ctr">
              <a:defRPr/>
            </a:pPr>
            <a:r>
              <a:rPr lang="en-US" sz="1800" dirty="0">
                <a:solidFill>
                  <a:srgbClr val="FF0000"/>
                </a:solidFill>
                <a:latin typeface="Tahoma" pitchFamily="34" charset="0"/>
                <a:ea typeface="Tahoma" pitchFamily="34" charset="0"/>
                <a:cs typeface="Tahoma" pitchFamily="34" charset="0"/>
              </a:rPr>
              <a:t>Well-being Communities</a:t>
            </a:r>
            <a:endParaRPr lang="th-TH" sz="1800" dirty="0">
              <a:solidFill>
                <a:srgbClr val="FF0000"/>
              </a:solidFill>
              <a:latin typeface="Tahoma" pitchFamily="34" charset="0"/>
              <a:ea typeface="Tahoma" pitchFamily="34" charset="0"/>
              <a:cs typeface="Tahoma" pitchFamily="34" charset="0"/>
            </a:endParaRPr>
          </a:p>
          <a:p>
            <a:pPr>
              <a:defRPr/>
            </a:pPr>
            <a:r>
              <a:rPr lang="th-TH" sz="1400" dirty="0">
                <a:solidFill>
                  <a:srgbClr val="000000"/>
                </a:solidFill>
                <a:latin typeface="Tahoma" pitchFamily="34" charset="0"/>
                <a:ea typeface="Tahoma" pitchFamily="34" charset="0"/>
                <a:cs typeface="Tahoma" pitchFamily="34" charset="0"/>
              </a:rPr>
              <a:t>    </a:t>
            </a:r>
            <a:r>
              <a:rPr lang="en-US" sz="1400" dirty="0">
                <a:solidFill>
                  <a:srgbClr val="000000"/>
                </a:solidFill>
                <a:latin typeface="Tahoma" pitchFamily="34" charset="0"/>
                <a:ea typeface="Tahoma" pitchFamily="34" charset="0"/>
                <a:cs typeface="Tahoma" pitchFamily="34" charset="0"/>
              </a:rPr>
              <a:t>1. Environmentally-friendly career with sufficient income </a:t>
            </a:r>
          </a:p>
          <a:p>
            <a:pPr>
              <a:defRPr/>
            </a:pPr>
            <a:r>
              <a:rPr lang="en-US" sz="1400" dirty="0">
                <a:solidFill>
                  <a:srgbClr val="000000"/>
                </a:solidFill>
                <a:latin typeface="Tahoma" pitchFamily="34" charset="0"/>
                <a:ea typeface="Tahoma" pitchFamily="34" charset="0"/>
                <a:cs typeface="Tahoma" pitchFamily="34" charset="0"/>
              </a:rPr>
              <a:t>2. Natural resources and environment conservation</a:t>
            </a:r>
            <a:endParaRPr lang="th-TH" sz="1400" dirty="0">
              <a:solidFill>
                <a:srgbClr val="000000"/>
              </a:solidFill>
              <a:latin typeface="Tahoma" pitchFamily="34" charset="0"/>
              <a:ea typeface="Tahoma" pitchFamily="34" charset="0"/>
              <a:cs typeface="Tahoma" pitchFamily="34" charset="0"/>
            </a:endParaRPr>
          </a:p>
          <a:p>
            <a:pPr>
              <a:defRPr/>
            </a:pPr>
            <a:r>
              <a:rPr lang="en-US" sz="1400" dirty="0">
                <a:solidFill>
                  <a:srgbClr val="000000"/>
                </a:solidFill>
                <a:latin typeface="Tahoma" pitchFamily="34" charset="0"/>
                <a:ea typeface="Tahoma" pitchFamily="34" charset="0"/>
                <a:cs typeface="Tahoma" pitchFamily="34" charset="0"/>
              </a:rPr>
              <a:t>   3. Strengths-based communities</a:t>
            </a:r>
            <a:endParaRPr lang="th-TH" sz="1400" dirty="0">
              <a:solidFill>
                <a:srgbClr val="000000"/>
              </a:solidFill>
              <a:latin typeface="Tahoma" pitchFamily="34" charset="0"/>
              <a:ea typeface="Tahoma" pitchFamily="34" charset="0"/>
              <a:cs typeface="Tahoma" pitchFamily="34" charset="0"/>
            </a:endParaRPr>
          </a:p>
          <a:p>
            <a:pPr>
              <a:defRPr/>
            </a:pPr>
            <a:r>
              <a:rPr lang="en-US" sz="1400" dirty="0">
                <a:solidFill>
                  <a:srgbClr val="000000"/>
                </a:solidFill>
                <a:latin typeface="Tahoma" pitchFamily="34" charset="0"/>
                <a:ea typeface="Tahoma" pitchFamily="34" charset="0"/>
                <a:cs typeface="Tahoma" pitchFamily="34" charset="0"/>
              </a:rPr>
              <a:t>  4. Access to basic infrastructure</a:t>
            </a:r>
            <a:endParaRPr lang="th-TH" sz="1400" dirty="0">
              <a:solidFill>
                <a:srgbClr val="000000"/>
              </a:solidFill>
              <a:latin typeface="Tahoma" pitchFamily="34" charset="0"/>
              <a:ea typeface="Tahoma" pitchFamily="34" charset="0"/>
              <a:cs typeface="Tahoma" pitchFamily="34" charset="0"/>
            </a:endParaRPr>
          </a:p>
          <a:p>
            <a:pPr algn="ctr">
              <a:defRPr/>
            </a:pPr>
            <a:endParaRPr lang="th-TH" sz="1000" b="1" dirty="0">
              <a:solidFill>
                <a:prstClr val="black">
                  <a:lumMod val="95000"/>
                  <a:lumOff val="5000"/>
                </a:prstClr>
              </a:solidFill>
              <a:latin typeface="TH SarabunPSK" pitchFamily="34" charset="-34"/>
              <a:cs typeface="TH SarabunPSK" pitchFamily="34" charset="-34"/>
            </a:endParaRPr>
          </a:p>
        </p:txBody>
      </p:sp>
      <p:cxnSp>
        <p:nvCxnSpPr>
          <p:cNvPr id="72" name="Straight Arrow Connector 71"/>
          <p:cNvCxnSpPr/>
          <p:nvPr/>
        </p:nvCxnSpPr>
        <p:spPr>
          <a:xfrm flipH="1">
            <a:off x="3459088" y="2636012"/>
            <a:ext cx="288925" cy="0"/>
          </a:xfrm>
          <a:prstGeom prst="straightConnector1">
            <a:avLst/>
          </a:prstGeom>
          <a:ln w="6032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4082878" y="1100902"/>
            <a:ext cx="3007869" cy="3297689"/>
            <a:chOff x="4147840" y="1030288"/>
            <a:chExt cx="3007869" cy="3754363"/>
          </a:xfrm>
        </p:grpSpPr>
        <p:sp>
          <p:nvSpPr>
            <p:cNvPr id="64" name="Rectangle 63"/>
            <p:cNvSpPr/>
            <p:nvPr/>
          </p:nvSpPr>
          <p:spPr>
            <a:xfrm>
              <a:off x="4147840" y="1030288"/>
              <a:ext cx="3007869" cy="3754363"/>
            </a:xfrm>
            <a:prstGeom prst="rect">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a:p>
          </p:txBody>
        </p:sp>
        <p:sp>
          <p:nvSpPr>
            <p:cNvPr id="66" name="สี่เหลี่ยมมุมมน 44"/>
            <p:cNvSpPr/>
            <p:nvPr/>
          </p:nvSpPr>
          <p:spPr>
            <a:xfrm>
              <a:off x="4538326" y="1804652"/>
              <a:ext cx="2139498" cy="465077"/>
            </a:xfrm>
            <a:prstGeom prst="roundRect">
              <a:avLst/>
            </a:prstGeom>
            <a:solidFill>
              <a:schemeClr val="accent1">
                <a:lumMod val="60000"/>
                <a:lumOff val="40000"/>
              </a:schemeClr>
            </a:solidFill>
            <a:ln/>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1600" dirty="0">
                  <a:solidFill>
                    <a:prstClr val="black">
                      <a:lumMod val="95000"/>
                      <a:lumOff val="5000"/>
                    </a:prstClr>
                  </a:solidFill>
                  <a:latin typeface="Tahoma" pitchFamily="34" charset="0"/>
                  <a:ea typeface="Tahoma" pitchFamily="34" charset="0"/>
                  <a:cs typeface="Tahoma" pitchFamily="34" charset="0"/>
                </a:rPr>
                <a:t>Reasonableness</a:t>
              </a:r>
              <a:endParaRPr lang="th-TH" sz="1600" dirty="0">
                <a:solidFill>
                  <a:prstClr val="black">
                    <a:lumMod val="95000"/>
                    <a:lumOff val="5000"/>
                  </a:prstClr>
                </a:solidFill>
                <a:latin typeface="Tahoma" pitchFamily="34" charset="0"/>
                <a:ea typeface="Tahoma" pitchFamily="34" charset="0"/>
                <a:cs typeface="Tahoma" pitchFamily="34" charset="0"/>
              </a:endParaRPr>
            </a:p>
          </p:txBody>
        </p:sp>
        <p:sp>
          <p:nvSpPr>
            <p:cNvPr id="67" name="สี่เหลี่ยมมุมมน 44"/>
            <p:cNvSpPr/>
            <p:nvPr/>
          </p:nvSpPr>
          <p:spPr>
            <a:xfrm>
              <a:off x="4502409" y="2373331"/>
              <a:ext cx="2139498" cy="431800"/>
            </a:xfrm>
            <a:prstGeom prst="roundRect">
              <a:avLst/>
            </a:prstGeom>
            <a:solidFill>
              <a:schemeClr val="accent1">
                <a:lumMod val="60000"/>
                <a:lumOff val="40000"/>
              </a:schemeClr>
            </a:solidFill>
            <a:ln/>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1600" dirty="0">
                  <a:solidFill>
                    <a:prstClr val="black">
                      <a:lumMod val="95000"/>
                      <a:lumOff val="5000"/>
                    </a:prstClr>
                  </a:solidFill>
                  <a:latin typeface="Tahoma" pitchFamily="34" charset="0"/>
                  <a:ea typeface="Tahoma" pitchFamily="34" charset="0"/>
                  <a:cs typeface="Tahoma" pitchFamily="34" charset="0"/>
                </a:rPr>
                <a:t>Moderation</a:t>
              </a:r>
              <a:endParaRPr lang="th-TH" sz="1600" dirty="0">
                <a:solidFill>
                  <a:prstClr val="black">
                    <a:lumMod val="95000"/>
                    <a:lumOff val="5000"/>
                  </a:prstClr>
                </a:solidFill>
                <a:latin typeface="Tahoma" pitchFamily="34" charset="0"/>
                <a:ea typeface="Tahoma" pitchFamily="34" charset="0"/>
                <a:cs typeface="Tahoma" pitchFamily="34" charset="0"/>
              </a:endParaRPr>
            </a:p>
          </p:txBody>
        </p:sp>
        <p:sp>
          <p:nvSpPr>
            <p:cNvPr id="68" name="สี่เหลี่ยมมุมมน 44"/>
            <p:cNvSpPr/>
            <p:nvPr/>
          </p:nvSpPr>
          <p:spPr>
            <a:xfrm>
              <a:off x="4497250" y="2913912"/>
              <a:ext cx="2144657" cy="525462"/>
            </a:xfrm>
            <a:prstGeom prst="roundRect">
              <a:avLst/>
            </a:prstGeom>
            <a:solidFill>
              <a:schemeClr val="accent1">
                <a:lumMod val="60000"/>
                <a:lumOff val="40000"/>
              </a:schemeClr>
            </a:solidFill>
            <a:ln/>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1600" dirty="0">
                  <a:solidFill>
                    <a:prstClr val="black">
                      <a:lumMod val="95000"/>
                      <a:lumOff val="5000"/>
                    </a:prstClr>
                  </a:solidFill>
                  <a:latin typeface="Tahoma" pitchFamily="34" charset="0"/>
                  <a:ea typeface="Tahoma" pitchFamily="34" charset="0"/>
                  <a:cs typeface="Tahoma" pitchFamily="34" charset="0"/>
                </a:rPr>
                <a:t>Self-immunity</a:t>
              </a:r>
              <a:endParaRPr lang="th-TH" sz="1600" dirty="0">
                <a:solidFill>
                  <a:prstClr val="black">
                    <a:lumMod val="95000"/>
                    <a:lumOff val="5000"/>
                  </a:prstClr>
                </a:solidFill>
                <a:latin typeface="Tahoma" pitchFamily="34" charset="0"/>
                <a:ea typeface="Tahoma" pitchFamily="34" charset="0"/>
                <a:cs typeface="Tahoma" pitchFamily="34" charset="0"/>
              </a:endParaRPr>
            </a:p>
          </p:txBody>
        </p:sp>
        <p:sp>
          <p:nvSpPr>
            <p:cNvPr id="69" name="สี่เหลี่ยมมุมมน 44"/>
            <p:cNvSpPr/>
            <p:nvPr/>
          </p:nvSpPr>
          <p:spPr>
            <a:xfrm>
              <a:off x="4497250" y="3526594"/>
              <a:ext cx="2144657" cy="504825"/>
            </a:xfrm>
            <a:prstGeom prst="roundRect">
              <a:avLst/>
            </a:prstGeom>
            <a:solidFill>
              <a:schemeClr val="accent1">
                <a:lumMod val="60000"/>
                <a:lumOff val="40000"/>
              </a:schemeClr>
            </a:solidFill>
            <a:ln/>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1600" dirty="0">
                  <a:solidFill>
                    <a:prstClr val="black">
                      <a:lumMod val="95000"/>
                      <a:lumOff val="5000"/>
                    </a:prstClr>
                  </a:solidFill>
                  <a:latin typeface="Tahoma" pitchFamily="34" charset="0"/>
                  <a:ea typeface="Tahoma" pitchFamily="34" charset="0"/>
                  <a:cs typeface="Tahoma" pitchFamily="34" charset="0"/>
                </a:rPr>
                <a:t>Knowledge</a:t>
              </a:r>
              <a:endParaRPr lang="th-TH" sz="1600" dirty="0">
                <a:solidFill>
                  <a:prstClr val="black">
                    <a:lumMod val="95000"/>
                    <a:lumOff val="5000"/>
                  </a:prstClr>
                </a:solidFill>
                <a:latin typeface="Tahoma" pitchFamily="34" charset="0"/>
                <a:ea typeface="Tahoma" pitchFamily="34" charset="0"/>
                <a:cs typeface="Tahoma" pitchFamily="34" charset="0"/>
              </a:endParaRPr>
            </a:p>
          </p:txBody>
        </p:sp>
        <p:sp>
          <p:nvSpPr>
            <p:cNvPr id="61464" name="Rectangle 28"/>
            <p:cNvSpPr>
              <a:spLocks noChangeArrowheads="1"/>
            </p:cNvSpPr>
            <p:nvPr/>
          </p:nvSpPr>
          <p:spPr bwMode="auto">
            <a:xfrm>
              <a:off x="4295554" y="1129510"/>
              <a:ext cx="2764464" cy="665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100000"/>
                </a:lnSpc>
                <a:spcBef>
                  <a:spcPct val="0"/>
                </a:spcBef>
                <a:buFontTx/>
                <a:buNone/>
              </a:pPr>
              <a:r>
                <a:rPr lang="en-US" sz="1600" dirty="0">
                  <a:solidFill>
                    <a:srgbClr val="FF0000"/>
                  </a:solidFill>
                  <a:latin typeface="Tahoma" panose="020B0604030504040204" pitchFamily="34" charset="0"/>
                  <a:cs typeface="Tahoma" panose="020B0604030504040204" pitchFamily="34" charset="0"/>
                </a:rPr>
                <a:t>Sufficiency Economy Philosophy</a:t>
              </a:r>
              <a:endParaRPr lang="th-TH" sz="1600" dirty="0">
                <a:solidFill>
                  <a:srgbClr val="FF0000"/>
                </a:solidFill>
                <a:latin typeface="Tahoma" panose="020B0604030504040204" pitchFamily="34" charset="0"/>
                <a:cs typeface="Tahoma" panose="020B0604030504040204" pitchFamily="34" charset="0"/>
              </a:endParaRPr>
            </a:p>
          </p:txBody>
        </p:sp>
        <p:sp>
          <p:nvSpPr>
            <p:cNvPr id="30" name="สี่เหลี่ยมมุมมน 44"/>
            <p:cNvSpPr/>
            <p:nvPr/>
          </p:nvSpPr>
          <p:spPr>
            <a:xfrm>
              <a:off x="4497250" y="4140200"/>
              <a:ext cx="2144657" cy="504825"/>
            </a:xfrm>
            <a:prstGeom prst="roundRect">
              <a:avLst/>
            </a:prstGeom>
            <a:solidFill>
              <a:schemeClr val="accent1">
                <a:lumMod val="60000"/>
                <a:lumOff val="40000"/>
              </a:schemeClr>
            </a:solidFill>
            <a:ln/>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1600" dirty="0">
                  <a:solidFill>
                    <a:prstClr val="black">
                      <a:lumMod val="95000"/>
                      <a:lumOff val="5000"/>
                    </a:prstClr>
                  </a:solidFill>
                  <a:latin typeface="Tahoma" pitchFamily="34" charset="0"/>
                  <a:ea typeface="Tahoma" pitchFamily="34" charset="0"/>
                  <a:cs typeface="Tahoma" pitchFamily="34" charset="0"/>
                </a:rPr>
                <a:t>Ethics</a:t>
              </a:r>
              <a:endParaRPr lang="th-TH" sz="1600" dirty="0">
                <a:solidFill>
                  <a:prstClr val="black">
                    <a:lumMod val="95000"/>
                    <a:lumOff val="5000"/>
                  </a:prstClr>
                </a:solidFill>
                <a:latin typeface="Tahoma" pitchFamily="34" charset="0"/>
                <a:ea typeface="Tahoma" pitchFamily="34" charset="0"/>
                <a:cs typeface="Tahoma" pitchFamily="34" charset="0"/>
              </a:endParaRPr>
            </a:p>
          </p:txBody>
        </p:sp>
      </p:grpSp>
      <p:grpSp>
        <p:nvGrpSpPr>
          <p:cNvPr id="4" name="Group 3"/>
          <p:cNvGrpSpPr/>
          <p:nvPr/>
        </p:nvGrpSpPr>
        <p:grpSpPr>
          <a:xfrm>
            <a:off x="907543" y="1701699"/>
            <a:ext cx="2006481" cy="1834602"/>
            <a:chOff x="914989" y="2531031"/>
            <a:chExt cx="2006481" cy="1834602"/>
          </a:xfrm>
        </p:grpSpPr>
        <p:sp>
          <p:nvSpPr>
            <p:cNvPr id="55" name="สี่เหลี่ยมมุมมน 44"/>
            <p:cNvSpPr/>
            <p:nvPr/>
          </p:nvSpPr>
          <p:spPr>
            <a:xfrm>
              <a:off x="931852" y="2531031"/>
              <a:ext cx="1989618" cy="566293"/>
            </a:xfrm>
            <a:prstGeom prst="roundRect">
              <a:avLst/>
            </a:prstGeom>
            <a:solidFill>
              <a:schemeClr val="accent3">
                <a:lumMod val="60000"/>
                <a:lumOff val="40000"/>
              </a:schemeClr>
            </a:solidFill>
            <a:ln/>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1800" dirty="0">
                  <a:solidFill>
                    <a:schemeClr val="tx1"/>
                  </a:solidFill>
                  <a:latin typeface="Tahoma" pitchFamily="34" charset="0"/>
                  <a:ea typeface="Tahoma" pitchFamily="34" charset="0"/>
                  <a:cs typeface="Tahoma" pitchFamily="34" charset="0"/>
                </a:rPr>
                <a:t>Community</a:t>
              </a:r>
              <a:endParaRPr lang="th-TH" sz="1800" dirty="0">
                <a:solidFill>
                  <a:schemeClr val="tx1"/>
                </a:solidFill>
                <a:latin typeface="Tahoma" pitchFamily="34" charset="0"/>
                <a:ea typeface="Tahoma" pitchFamily="34" charset="0"/>
                <a:cs typeface="Tahoma" pitchFamily="34" charset="0"/>
              </a:endParaRPr>
            </a:p>
            <a:p>
              <a:pPr algn="thaiDist">
                <a:defRPr/>
              </a:pPr>
              <a:r>
                <a:rPr lang="th-TH" sz="1400" dirty="0">
                  <a:solidFill>
                    <a:schemeClr val="tx1"/>
                  </a:solidFill>
                  <a:latin typeface="Tahoma" pitchFamily="34" charset="0"/>
                  <a:ea typeface="Tahoma" pitchFamily="34" charset="0"/>
                  <a:cs typeface="Tahoma" pitchFamily="34" charset="0"/>
                </a:rPr>
                <a:t>      </a:t>
              </a:r>
            </a:p>
          </p:txBody>
        </p:sp>
        <p:sp>
          <p:nvSpPr>
            <p:cNvPr id="62" name="สี่เหลี่ยมมุมมน 44"/>
            <p:cNvSpPr/>
            <p:nvPr/>
          </p:nvSpPr>
          <p:spPr>
            <a:xfrm>
              <a:off x="914989" y="3802478"/>
              <a:ext cx="1972930" cy="563155"/>
            </a:xfrm>
            <a:prstGeom prst="roundRect">
              <a:avLst/>
            </a:prstGeom>
            <a:solidFill>
              <a:schemeClr val="accent6">
                <a:lumMod val="60000"/>
                <a:lumOff val="40000"/>
              </a:schemeClr>
            </a:solidFill>
            <a:ln/>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1800" dirty="0">
                  <a:solidFill>
                    <a:schemeClr val="tx1"/>
                  </a:solidFill>
                  <a:latin typeface="Tahoma" pitchFamily="34" charset="0"/>
                  <a:ea typeface="Tahoma" pitchFamily="34" charset="0"/>
                  <a:cs typeface="Tahoma" pitchFamily="34" charset="0"/>
                </a:rPr>
                <a:t>Organizations</a:t>
              </a:r>
              <a:endParaRPr lang="th-TH" sz="1600" dirty="0">
                <a:solidFill>
                  <a:schemeClr val="tx1"/>
                </a:solidFill>
                <a:latin typeface="Tahoma" pitchFamily="34" charset="0"/>
                <a:ea typeface="Tahoma" pitchFamily="34" charset="0"/>
                <a:cs typeface="Tahoma" pitchFamily="34" charset="0"/>
              </a:endParaRPr>
            </a:p>
          </p:txBody>
        </p:sp>
        <p:sp>
          <p:nvSpPr>
            <p:cNvPr id="32" name="สี่เหลี่ยมมุมมน 44"/>
            <p:cNvSpPr/>
            <p:nvPr/>
          </p:nvSpPr>
          <p:spPr>
            <a:xfrm>
              <a:off x="923333" y="3140543"/>
              <a:ext cx="1972930" cy="599638"/>
            </a:xfrm>
            <a:prstGeom prst="roundRect">
              <a:avLst/>
            </a:prstGeom>
            <a:solidFill>
              <a:schemeClr val="accent2">
                <a:lumMod val="60000"/>
                <a:lumOff val="40000"/>
              </a:schemeClr>
            </a:solidFill>
            <a:ln/>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1800" dirty="0">
                  <a:solidFill>
                    <a:schemeClr val="tx1"/>
                  </a:solidFill>
                  <a:latin typeface="Tahoma" pitchFamily="34" charset="0"/>
                  <a:ea typeface="Tahoma" pitchFamily="34" charset="0"/>
                  <a:cs typeface="Tahoma" pitchFamily="34" charset="0"/>
                </a:rPr>
                <a:t>Institution</a:t>
              </a:r>
              <a:endParaRPr lang="th-TH" sz="1600" dirty="0">
                <a:solidFill>
                  <a:schemeClr val="tx1"/>
                </a:solidFill>
                <a:latin typeface="Tahoma" pitchFamily="34" charset="0"/>
                <a:ea typeface="Tahoma" pitchFamily="34" charset="0"/>
                <a:cs typeface="Tahoma" pitchFamily="34" charset="0"/>
              </a:endParaRPr>
            </a:p>
          </p:txBody>
        </p:sp>
      </p:grpSp>
      <p:sp>
        <p:nvSpPr>
          <p:cNvPr id="35" name="TextBox 34">
            <a:extLst>
              <a:ext uri="{FF2B5EF4-FFF2-40B4-BE49-F238E27FC236}">
                <a16:creationId xmlns="" xmlns:a16="http://schemas.microsoft.com/office/drawing/2014/main" id="{C4B89AF0-6BF9-4509-8794-331322A400A6}"/>
              </a:ext>
            </a:extLst>
          </p:cNvPr>
          <p:cNvSpPr txBox="1"/>
          <p:nvPr/>
        </p:nvSpPr>
        <p:spPr>
          <a:xfrm>
            <a:off x="4082878" y="4402907"/>
            <a:ext cx="3007870" cy="707886"/>
          </a:xfrm>
          <a:prstGeom prst="rect">
            <a:avLst/>
          </a:prstGeom>
          <a:noFill/>
        </p:spPr>
        <p:txBody>
          <a:bodyPr wrap="square" rtlCol="0" anchor="ctr">
            <a:spAutoFit/>
          </a:bodyPr>
          <a:lstStyle/>
          <a:p>
            <a:pPr algn="ctr"/>
            <a:r>
              <a:rPr lang="en-US" sz="2000" dirty="0">
                <a:solidFill>
                  <a:srgbClr val="FF0000"/>
                </a:solidFill>
                <a:latin typeface="Tahoma" panose="020B0604030504040204" pitchFamily="34" charset="0"/>
                <a:ea typeface="Tahoma" panose="020B0604030504040204" pitchFamily="34" charset="0"/>
                <a:cs typeface="Tahoma" panose="020B0604030504040204" pitchFamily="34" charset="0"/>
              </a:rPr>
              <a:t>Principle Thinking</a:t>
            </a:r>
            <a:endParaRPr lang="th-TH" sz="20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algn="ctr"/>
            <a:r>
              <a:rPr lang="th-TH"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Analyse</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Plan, Develop</a:t>
            </a:r>
            <a:endParaRPr lang="th-TH" sz="20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cxnSp>
        <p:nvCxnSpPr>
          <p:cNvPr id="36" name="Straight Arrow Connector 35"/>
          <p:cNvCxnSpPr/>
          <p:nvPr/>
        </p:nvCxnSpPr>
        <p:spPr>
          <a:xfrm flipH="1">
            <a:off x="7632331" y="2698195"/>
            <a:ext cx="288925" cy="0"/>
          </a:xfrm>
          <a:prstGeom prst="straightConnector1">
            <a:avLst/>
          </a:prstGeom>
          <a:ln w="60325">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pic>
        <p:nvPicPr>
          <p:cNvPr id="42" name="Picture 41"/>
          <p:cNvPicPr>
            <a:picLocks noChangeAspect="1"/>
          </p:cNvPicPr>
          <p:nvPr/>
        </p:nvPicPr>
        <p:blipFill rotWithShape="1">
          <a:blip r:embed="rId3"/>
          <a:srcRect l="3193" t="4894" r="1927" b="4752"/>
          <a:stretch/>
        </p:blipFill>
        <p:spPr>
          <a:xfrm>
            <a:off x="310411" y="4838464"/>
            <a:ext cx="3109140" cy="1929431"/>
          </a:xfrm>
          <a:prstGeom prst="rect">
            <a:avLst/>
          </a:prstGeom>
          <a:ln>
            <a:noFill/>
          </a:ln>
        </p:spPr>
      </p:pic>
      <p:pic>
        <p:nvPicPr>
          <p:cNvPr id="43" name="รูปภาพ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95687" y="4683516"/>
            <a:ext cx="3460668" cy="2041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tangle 2"/>
          <p:cNvSpPr txBox="1">
            <a:spLocks noChangeArrowheads="1"/>
          </p:cNvSpPr>
          <p:nvPr/>
        </p:nvSpPr>
        <p:spPr bwMode="auto">
          <a:xfrm>
            <a:off x="0" y="0"/>
            <a:ext cx="12192000" cy="919271"/>
          </a:xfrm>
          <a:prstGeom prst="rect">
            <a:avLst/>
          </a:prstGeom>
          <a:solidFill>
            <a:srgbClr val="0070C0"/>
          </a:solidFill>
          <a:ln w="9525">
            <a:noFill/>
            <a:miter lim="800000"/>
            <a:headEnd/>
            <a:tailEnd/>
          </a:ln>
          <a:effectLst/>
        </p:spPr>
        <p:txBody>
          <a:bodyPr anchor="ctr"/>
          <a:lstStyle/>
          <a:p>
            <a:pPr marL="339329" indent="-339329" algn="ctr" defTabSz="342900">
              <a:lnSpc>
                <a:spcPct val="107000"/>
              </a:lnSpc>
              <a:spcAft>
                <a:spcPts val="600"/>
              </a:spcAft>
              <a:buFont typeface="Arial" panose="020B0604020202020204" pitchFamily="34" charset="0"/>
              <a:buNone/>
              <a:tabLst>
                <a:tab pos="339329" algn="l"/>
              </a:tabLst>
              <a:defRPr/>
            </a:pP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Highland Sustainable Development Using Royal Project System</a:t>
            </a:r>
            <a:endParaRPr lang="th-TH" sz="2000" b="1" dirty="0">
              <a:solidFill>
                <a:schemeClr val="bg1"/>
              </a:solidFill>
              <a:latin typeface="Tahoma" pitchFamily="34" charset="0"/>
              <a:ea typeface="Tahoma" pitchFamily="34" charset="0"/>
              <a:cs typeface="Tahoma" pitchFamily="34" charset="0"/>
            </a:endParaRPr>
          </a:p>
          <a:p>
            <a:pPr marL="339329" indent="-339329" algn="ctr" defTabSz="342900">
              <a:lnSpc>
                <a:spcPct val="107000"/>
              </a:lnSpc>
              <a:spcAft>
                <a:spcPts val="600"/>
              </a:spcAft>
              <a:buFont typeface="Arial" panose="020B0604020202020204" pitchFamily="34" charset="0"/>
              <a:buNone/>
              <a:tabLst>
                <a:tab pos="339329" algn="l"/>
              </a:tabLst>
              <a:defRPr/>
            </a:pPr>
            <a:r>
              <a:rPr lang="en-US" sz="2000" dirty="0">
                <a:solidFill>
                  <a:srgbClr val="FFC000"/>
                </a:solidFill>
                <a:latin typeface="Tahoma" panose="020B0604030504040204" pitchFamily="34" charset="0"/>
                <a:ea typeface="Tahoma" panose="020B0604030504040204" pitchFamily="34" charset="0"/>
                <a:cs typeface="Tahoma" panose="020B0604030504040204" pitchFamily="34" charset="0"/>
              </a:rPr>
              <a:t>Following the Sufficiency Economy Philosophy </a:t>
            </a:r>
            <a:endParaRPr lang="th-TH" altLang="zh-CN" sz="2000" dirty="0">
              <a:solidFill>
                <a:srgbClr val="FFC000"/>
              </a:solidFill>
              <a:latin typeface="Tahoma" pitchFamily="34" charset="0"/>
              <a:ea typeface="Tahoma" pitchFamily="34" charset="0"/>
              <a:cs typeface="Tahoma" pitchFamily="34" charset="0"/>
            </a:endParaRPr>
          </a:p>
        </p:txBody>
      </p:sp>
      <p:pic>
        <p:nvPicPr>
          <p:cNvPr id="46" name="Picture 4" descr="C:\Users\prasank\Desktop\FILE-20171018-0839W8KB2AQC6FZ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7211"/>
          <a:stretch/>
        </p:blipFill>
        <p:spPr bwMode="auto">
          <a:xfrm>
            <a:off x="4082878" y="5111829"/>
            <a:ext cx="3007869" cy="1626168"/>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 xmlns:a16="http://schemas.microsoft.com/office/drawing/2014/main" id="{C4B89AF0-6BF9-4509-8794-331322A400A6}"/>
              </a:ext>
            </a:extLst>
          </p:cNvPr>
          <p:cNvSpPr txBox="1"/>
          <p:nvPr/>
        </p:nvSpPr>
        <p:spPr>
          <a:xfrm>
            <a:off x="349948" y="3462964"/>
            <a:ext cx="3109140" cy="707886"/>
          </a:xfrm>
          <a:prstGeom prst="rect">
            <a:avLst/>
          </a:prstGeom>
          <a:noFill/>
        </p:spPr>
        <p:txBody>
          <a:bodyPr wrap="square" rtlCol="0" anchor="ctr">
            <a:spAutoFit/>
          </a:bodyPr>
          <a:lstStyle/>
          <a:p>
            <a:pPr algn="ct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Integration and Participation</a:t>
            </a:r>
            <a:endParaRPr lang="th-TH" sz="20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49" name="TextBox 48">
            <a:extLst>
              <a:ext uri="{FF2B5EF4-FFF2-40B4-BE49-F238E27FC236}">
                <a16:creationId xmlns="" xmlns:a16="http://schemas.microsoft.com/office/drawing/2014/main" id="{C4B89AF0-6BF9-4509-8794-331322A400A6}"/>
              </a:ext>
            </a:extLst>
          </p:cNvPr>
          <p:cNvSpPr txBox="1"/>
          <p:nvPr/>
        </p:nvSpPr>
        <p:spPr>
          <a:xfrm>
            <a:off x="8158185" y="3792946"/>
            <a:ext cx="3109140" cy="400110"/>
          </a:xfrm>
          <a:prstGeom prst="rect">
            <a:avLst/>
          </a:prstGeom>
          <a:noFill/>
        </p:spPr>
        <p:txBody>
          <a:bodyPr wrap="square" rtlCol="0" anchor="ctr">
            <a:spAutoFit/>
          </a:bodyPr>
          <a:lstStyle/>
          <a:p>
            <a:pPr algn="ct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Sustainable Development</a:t>
            </a:r>
            <a:endParaRPr lang="th-TH" sz="20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35370867"/>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716003" y="712696"/>
            <a:ext cx="10492869" cy="5620567"/>
            <a:chOff x="-361416" y="712695"/>
            <a:chExt cx="10492869" cy="5620567"/>
          </a:xfrm>
        </p:grpSpPr>
        <p:pic>
          <p:nvPicPr>
            <p:cNvPr id="4" name="Picture 3"/>
            <p:cNvPicPr>
              <a:picLocks noChangeAspect="1"/>
            </p:cNvPicPr>
            <p:nvPr/>
          </p:nvPicPr>
          <p:blipFill rotWithShape="1">
            <a:blip r:embed="rId2"/>
            <a:srcRect l="12794" t="23137" r="16030" b="31765"/>
            <a:stretch/>
          </p:blipFill>
          <p:spPr>
            <a:xfrm>
              <a:off x="443754" y="712695"/>
              <a:ext cx="8489187" cy="4034118"/>
            </a:xfrm>
            <a:prstGeom prst="rect">
              <a:avLst/>
            </a:prstGeom>
          </p:spPr>
        </p:pic>
        <p:sp>
          <p:nvSpPr>
            <p:cNvPr id="11" name="TextBox 10"/>
            <p:cNvSpPr txBox="1"/>
            <p:nvPr/>
          </p:nvSpPr>
          <p:spPr>
            <a:xfrm>
              <a:off x="-361416" y="5469651"/>
              <a:ext cx="2143799" cy="338554"/>
            </a:xfrm>
            <a:prstGeom prst="rect">
              <a:avLst/>
            </a:prstGeom>
            <a:solidFill>
              <a:srgbClr val="FFC000"/>
            </a:solid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Colombia</a:t>
              </a:r>
              <a:endParaRPr lang="th-TH" sz="1600" dirty="0">
                <a:latin typeface="Tahoma" panose="020B0604030504040204" pitchFamily="34" charset="0"/>
                <a:ea typeface="Tahoma" panose="020B0604030504040204" pitchFamily="34" charset="0"/>
                <a:cs typeface="Tahoma" panose="020B0604030504040204" pitchFamily="34" charset="0"/>
              </a:endParaRPr>
            </a:p>
          </p:txBody>
        </p:sp>
        <p:sp>
          <p:nvSpPr>
            <p:cNvPr id="16" name="TextBox 15"/>
            <p:cNvSpPr txBox="1"/>
            <p:nvPr/>
          </p:nvSpPr>
          <p:spPr>
            <a:xfrm>
              <a:off x="4058895" y="5994708"/>
              <a:ext cx="1833130" cy="338554"/>
            </a:xfrm>
            <a:prstGeom prst="rect">
              <a:avLst/>
            </a:prstGeom>
            <a:solidFill>
              <a:srgbClr val="FFC000"/>
            </a:solid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Afghanistan</a:t>
              </a:r>
              <a:endParaRPr lang="th-TH" sz="1600" dirty="0">
                <a:latin typeface="Tahoma" panose="020B0604030504040204" pitchFamily="34" charset="0"/>
                <a:ea typeface="Tahoma" panose="020B0604030504040204" pitchFamily="34" charset="0"/>
                <a:cs typeface="Tahoma" panose="020B0604030504040204" pitchFamily="34" charset="0"/>
              </a:endParaRPr>
            </a:p>
          </p:txBody>
        </p:sp>
        <p:sp>
          <p:nvSpPr>
            <p:cNvPr id="26" name="TextBox 25"/>
            <p:cNvSpPr txBox="1"/>
            <p:nvPr/>
          </p:nvSpPr>
          <p:spPr>
            <a:xfrm>
              <a:off x="6173971" y="5082361"/>
              <a:ext cx="1414184" cy="338554"/>
            </a:xfrm>
            <a:prstGeom prst="rect">
              <a:avLst/>
            </a:prstGeom>
            <a:solidFill>
              <a:srgbClr val="FFC000"/>
            </a:solid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Myanmar</a:t>
              </a:r>
              <a:endParaRPr lang="th-TH" sz="1600" dirty="0">
                <a:latin typeface="Tahoma" panose="020B0604030504040204" pitchFamily="34" charset="0"/>
                <a:ea typeface="Tahoma" panose="020B0604030504040204" pitchFamily="34" charset="0"/>
                <a:cs typeface="Tahoma" panose="020B0604030504040204" pitchFamily="34" charset="0"/>
              </a:endParaRPr>
            </a:p>
          </p:txBody>
        </p:sp>
        <p:sp>
          <p:nvSpPr>
            <p:cNvPr id="30" name="TextBox 29"/>
            <p:cNvSpPr txBox="1"/>
            <p:nvPr/>
          </p:nvSpPr>
          <p:spPr>
            <a:xfrm>
              <a:off x="8395597" y="2082841"/>
              <a:ext cx="1735856" cy="307777"/>
            </a:xfrm>
            <a:prstGeom prst="rect">
              <a:avLst/>
            </a:prstGeom>
            <a:solidFill>
              <a:srgbClr val="FFC000"/>
            </a:solid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US" sz="1400" dirty="0">
                  <a:latin typeface="Tahoma" panose="020B0604030504040204" pitchFamily="34" charset="0"/>
                  <a:ea typeface="Tahoma" panose="020B0604030504040204" pitchFamily="34" charset="0"/>
                  <a:cs typeface="Tahoma" panose="020B0604030504040204" pitchFamily="34" charset="0"/>
                </a:rPr>
                <a:t>Bhutan</a:t>
              </a:r>
              <a:endParaRPr lang="th-TH" sz="1400" dirty="0">
                <a:latin typeface="Tahoma" panose="020B0604030504040204" pitchFamily="34" charset="0"/>
                <a:ea typeface="Tahoma" panose="020B0604030504040204" pitchFamily="34" charset="0"/>
                <a:cs typeface="Tahoma" panose="020B0604030504040204" pitchFamily="34" charset="0"/>
              </a:endParaRPr>
            </a:p>
          </p:txBody>
        </p:sp>
      </p:grpSp>
      <p:sp>
        <p:nvSpPr>
          <p:cNvPr id="35" name="TextBox 34"/>
          <p:cNvSpPr txBox="1"/>
          <p:nvPr/>
        </p:nvSpPr>
        <p:spPr>
          <a:xfrm>
            <a:off x="1" y="-1388"/>
            <a:ext cx="12192000" cy="400110"/>
          </a:xfrm>
          <a:prstGeom prst="rect">
            <a:avLst/>
          </a:prstGeom>
          <a:solidFill>
            <a:srgbClr val="0070C0"/>
          </a:solidFill>
        </p:spPr>
        <p:txBody>
          <a:bodyPr wrap="square" rtlCol="0">
            <a:spAutoFit/>
          </a:bodyPr>
          <a:lstStyle/>
          <a:p>
            <a:pPr algn="ctr" fontAlgn="base">
              <a:spcBef>
                <a:spcPct val="50000"/>
              </a:spcBef>
              <a:spcAft>
                <a:spcPct val="0"/>
              </a:spcAft>
            </a:pP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International </a:t>
            </a:r>
            <a:r>
              <a:rPr lang="en-US" altLang="th-TH" sz="2000" b="1" dirty="0">
                <a:solidFill>
                  <a:schemeClr val="bg1"/>
                </a:solidFill>
                <a:latin typeface="Tahoma" panose="020B0604030504040204" pitchFamily="34" charset="0"/>
                <a:ea typeface="Tahoma" panose="020B0604030504040204" pitchFamily="34" charset="0"/>
                <a:cs typeface="Tahoma" panose="020B0604030504040204" pitchFamily="34" charset="0"/>
              </a:rPr>
              <a:t>Cooperation</a:t>
            </a:r>
            <a:endParaRPr lang="th-TH" altLang="th-TH"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8543" y="712717"/>
            <a:ext cx="1769700" cy="1327276"/>
          </a:xfrm>
          <a:prstGeom prst="rect">
            <a:avLst/>
          </a:prstGeom>
        </p:spPr>
      </p:pic>
      <p:pic>
        <p:nvPicPr>
          <p:cNvPr id="17" name="Picture 11" descr="DSC_0233.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59679" y="3396785"/>
            <a:ext cx="1863579" cy="119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8959679" y="4659749"/>
            <a:ext cx="1852527" cy="307777"/>
          </a:xfrm>
          <a:prstGeom prst="rect">
            <a:avLst/>
          </a:prstGeom>
          <a:solidFill>
            <a:srgbClr val="FFC000"/>
          </a:solid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US" sz="1400" dirty="0">
                <a:latin typeface="Tahoma" panose="020B0604030504040204" pitchFamily="34" charset="0"/>
                <a:ea typeface="Tahoma" panose="020B0604030504040204" pitchFamily="34" charset="0"/>
                <a:cs typeface="Tahoma" panose="020B0604030504040204" pitchFamily="34" charset="0"/>
              </a:rPr>
              <a:t>Lao PDR</a:t>
            </a:r>
            <a:endParaRPr lang="th-TH" sz="1400" dirty="0">
              <a:latin typeface="Tahoma" panose="020B0604030504040204" pitchFamily="34" charset="0"/>
              <a:ea typeface="Tahoma" panose="020B0604030504040204" pitchFamily="34" charset="0"/>
              <a:cs typeface="Tahoma" panose="020B0604030504040204" pitchFamily="34" charset="0"/>
            </a:endParaRPr>
          </a:p>
        </p:txBody>
      </p:sp>
      <p:cxnSp>
        <p:nvCxnSpPr>
          <p:cNvPr id="19" name="Straight Arrow Connector 18"/>
          <p:cNvCxnSpPr/>
          <p:nvPr/>
        </p:nvCxnSpPr>
        <p:spPr>
          <a:xfrm>
            <a:off x="7403427" y="2250245"/>
            <a:ext cx="2023262" cy="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7776594" y="2470958"/>
            <a:ext cx="2023262" cy="0"/>
          </a:xfrm>
          <a:prstGeom prst="straightConnector1">
            <a:avLst/>
          </a:prstGeom>
          <a:ln w="15875">
            <a:solidFill>
              <a:srgbClr val="FF0000"/>
            </a:solidFill>
            <a:tailEnd type="none"/>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003" y="3802217"/>
            <a:ext cx="2143799" cy="1607849"/>
          </a:xfrm>
          <a:prstGeom prst="rect">
            <a:avLst/>
          </a:prstGeom>
        </p:spPr>
      </p:pic>
      <p:cxnSp>
        <p:nvCxnSpPr>
          <p:cNvPr id="22" name="Straight Arrow Connector 21"/>
          <p:cNvCxnSpPr/>
          <p:nvPr/>
        </p:nvCxnSpPr>
        <p:spPr>
          <a:xfrm>
            <a:off x="1517947" y="2904497"/>
            <a:ext cx="1842123" cy="0"/>
          </a:xfrm>
          <a:prstGeom prst="straightConnector1">
            <a:avLst/>
          </a:prstGeom>
          <a:ln w="15875">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1517947" y="2891989"/>
            <a:ext cx="0" cy="850642"/>
          </a:xfrm>
          <a:prstGeom prst="straightConnector1">
            <a:avLst/>
          </a:prstGeom>
          <a:ln w="15875">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9799856" y="2479176"/>
            <a:ext cx="0" cy="850642"/>
          </a:xfrm>
          <a:prstGeom prst="straightConnector1">
            <a:avLst/>
          </a:prstGeom>
          <a:ln w="15875">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36313" y="4606141"/>
            <a:ext cx="1833130" cy="1374848"/>
          </a:xfrm>
          <a:prstGeom prst="rect">
            <a:avLst/>
          </a:prstGeom>
        </p:spPr>
      </p:pic>
      <p:cxnSp>
        <p:nvCxnSpPr>
          <p:cNvPr id="33" name="Straight Arrow Connector 32"/>
          <p:cNvCxnSpPr/>
          <p:nvPr/>
        </p:nvCxnSpPr>
        <p:spPr>
          <a:xfrm>
            <a:off x="6741224" y="2119767"/>
            <a:ext cx="0" cy="2303377"/>
          </a:xfrm>
          <a:prstGeom prst="straightConnector1">
            <a:avLst/>
          </a:prstGeom>
          <a:ln w="15875">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7552842" y="2443437"/>
            <a:ext cx="0" cy="2638925"/>
          </a:xfrm>
          <a:prstGeom prst="straightConnector1">
            <a:avLst/>
          </a:prstGeom>
          <a:ln w="15875">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61126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42"/>
          <p:cNvGrpSpPr>
            <a:grpSpLocks/>
          </p:cNvGrpSpPr>
          <p:nvPr/>
        </p:nvGrpSpPr>
        <p:grpSpPr bwMode="auto">
          <a:xfrm>
            <a:off x="4997303" y="2102077"/>
            <a:ext cx="6417635" cy="4066634"/>
            <a:chOff x="1500166" y="1000108"/>
            <a:chExt cx="7423733" cy="5000660"/>
          </a:xfrm>
        </p:grpSpPr>
        <p:pic>
          <p:nvPicPr>
            <p:cNvPr id="17412" name="Picture 22" descr="Laos_Oudomxai.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0166" y="1000108"/>
              <a:ext cx="4575074" cy="5000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7" descr="DSC_0167 (2).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7752" y="1428737"/>
              <a:ext cx="3571900" cy="239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2" descr="P1390728"/>
            <p:cNvPicPr>
              <a:picLocks noChangeAspect="1" noChangeArrowheads="1"/>
            </p:cNvPicPr>
            <p:nvPr/>
          </p:nvPicPr>
          <p:blipFill>
            <a:blip r:embed="rId4" cstate="print">
              <a:extLst>
                <a:ext uri="{28A0092B-C50C-407E-A947-70E740481C1C}">
                  <a14:useLocalDpi xmlns:a14="http://schemas.microsoft.com/office/drawing/2010/main" val="0"/>
                </a:ext>
              </a:extLst>
            </a:blip>
            <a:srcRect l="6850" r="6165"/>
            <a:stretch>
              <a:fillRect/>
            </a:stretch>
          </p:blipFill>
          <p:spPr bwMode="auto">
            <a:xfrm>
              <a:off x="5072066" y="4286256"/>
              <a:ext cx="1845183" cy="1193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3" descr="DSC_024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0892" y="4214818"/>
              <a:ext cx="1878935" cy="1258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9" name="Straight Connector 28"/>
            <p:cNvCxnSpPr/>
            <p:nvPr/>
          </p:nvCxnSpPr>
          <p:spPr>
            <a:xfrm>
              <a:off x="2714789" y="2358331"/>
              <a:ext cx="2144427" cy="572207"/>
            </a:xfrm>
            <a:prstGeom prst="line">
              <a:avLst/>
            </a:prstGeom>
            <a:ln>
              <a:solidFill>
                <a:srgbClr val="FF0000"/>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6928919" y="3073297"/>
              <a:ext cx="1572031" cy="714307"/>
            </a:xfrm>
            <a:prstGeom prst="line">
              <a:avLst/>
            </a:prstGeom>
            <a:ln>
              <a:solidFill>
                <a:srgbClr val="FF0000"/>
              </a:solidFill>
              <a:headEnd type="oval"/>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6073008" y="3071738"/>
              <a:ext cx="1641250" cy="786641"/>
            </a:xfrm>
            <a:prstGeom prst="line">
              <a:avLst/>
            </a:prstGeom>
            <a:ln>
              <a:solidFill>
                <a:srgbClr val="FF0000"/>
              </a:solidFill>
              <a:headEnd type="oval"/>
              <a:tailEnd type="triangle"/>
            </a:ln>
          </p:spPr>
          <p:style>
            <a:lnRef idx="1">
              <a:schemeClr val="accent1"/>
            </a:lnRef>
            <a:fillRef idx="0">
              <a:schemeClr val="accent1"/>
            </a:fillRef>
            <a:effectRef idx="0">
              <a:schemeClr val="accent1"/>
            </a:effectRef>
            <a:fontRef idx="minor">
              <a:schemeClr val="tx1"/>
            </a:fontRef>
          </p:style>
        </p:cxnSp>
        <p:sp>
          <p:nvSpPr>
            <p:cNvPr id="17419" name="TextBox 39"/>
            <p:cNvSpPr txBox="1">
              <a:spLocks noChangeArrowheads="1"/>
            </p:cNvSpPr>
            <p:nvPr/>
          </p:nvSpPr>
          <p:spPr bwMode="auto">
            <a:xfrm>
              <a:off x="5051883" y="4940234"/>
              <a:ext cx="2406018" cy="56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Na </a:t>
              </a:r>
              <a:r>
                <a:rPr lang="en-US"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Saeng</a:t>
              </a:r>
              <a:r>
                <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Kham</a:t>
              </a:r>
              <a:r>
                <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a:p>
              <a:pPr eaLnBrk="1" hangingPunct="1"/>
              <a:r>
                <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Village</a:t>
              </a:r>
            </a:p>
          </p:txBody>
        </p:sp>
        <p:sp>
          <p:nvSpPr>
            <p:cNvPr id="17420" name="TextBox 40"/>
            <p:cNvSpPr txBox="1">
              <a:spLocks noChangeArrowheads="1"/>
            </p:cNvSpPr>
            <p:nvPr/>
          </p:nvSpPr>
          <p:spPr bwMode="auto">
            <a:xfrm>
              <a:off x="7101276" y="5046621"/>
              <a:ext cx="1822623" cy="340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Huayoun</a:t>
              </a:r>
              <a:r>
                <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 Village</a:t>
              </a:r>
            </a:p>
          </p:txBody>
        </p:sp>
        <p:sp>
          <p:nvSpPr>
            <p:cNvPr id="17421" name="TextBox 41"/>
            <p:cNvSpPr txBox="1">
              <a:spLocks noChangeArrowheads="1"/>
            </p:cNvSpPr>
            <p:nvPr/>
          </p:nvSpPr>
          <p:spPr bwMode="auto">
            <a:xfrm>
              <a:off x="4918170" y="3407132"/>
              <a:ext cx="1872031" cy="340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r>
                <a:rPr lang="en-US" sz="1200" b="1" dirty="0" err="1">
                  <a:solidFill>
                    <a:schemeClr val="bg1"/>
                  </a:solidFill>
                  <a:latin typeface="Tahoma" panose="020B0604030504040204" pitchFamily="34" charset="0"/>
                  <a:ea typeface="Tahoma" panose="020B0604030504040204" pitchFamily="34" charset="0"/>
                  <a:cs typeface="Tahoma" panose="020B0604030504040204" pitchFamily="34" charset="0"/>
                </a:rPr>
                <a:t>Udomxai</a:t>
              </a:r>
              <a:r>
                <a:rPr lang="en-US" sz="1200" b="1" dirty="0">
                  <a:solidFill>
                    <a:schemeClr val="bg1"/>
                  </a:solidFill>
                  <a:latin typeface="Tahoma" panose="020B0604030504040204" pitchFamily="34" charset="0"/>
                  <a:ea typeface="Tahoma" panose="020B0604030504040204" pitchFamily="34" charset="0"/>
                  <a:cs typeface="Tahoma" panose="020B0604030504040204" pitchFamily="34" charset="0"/>
                </a:rPr>
                <a:t> Province</a:t>
              </a:r>
            </a:p>
          </p:txBody>
        </p:sp>
      </p:grpSp>
      <p:sp>
        <p:nvSpPr>
          <p:cNvPr id="15" name="Rectangle 2"/>
          <p:cNvSpPr txBox="1">
            <a:spLocks noChangeArrowheads="1"/>
          </p:cNvSpPr>
          <p:nvPr/>
        </p:nvSpPr>
        <p:spPr bwMode="auto">
          <a:xfrm>
            <a:off x="0" y="0"/>
            <a:ext cx="12192000" cy="1077970"/>
          </a:xfrm>
          <a:prstGeom prst="rect">
            <a:avLst/>
          </a:prstGeom>
          <a:solidFill>
            <a:srgbClr val="0070C0"/>
          </a:solidFill>
          <a:ln w="9525">
            <a:noFill/>
            <a:miter lim="800000"/>
            <a:headEnd/>
            <a:tailEnd/>
          </a:ln>
          <a:effectLst/>
        </p:spPr>
        <p:txBody>
          <a:bodyPr anchor="ctr"/>
          <a:lstStyle/>
          <a:p>
            <a:pPr marL="339329" indent="-339329" algn="ctr" defTabSz="342900">
              <a:lnSpc>
                <a:spcPct val="107000"/>
              </a:lnSpc>
              <a:spcAft>
                <a:spcPts val="600"/>
              </a:spcAft>
              <a:tabLst>
                <a:tab pos="339329" algn="l"/>
              </a:tabLst>
              <a:defRPr/>
            </a:pPr>
            <a:endParaRPr lang="en-US" altLang="th-TH" sz="2000" b="1" dirty="0">
              <a:solidFill>
                <a:schemeClr val="bg1"/>
              </a:solidFill>
              <a:latin typeface="Tahoma" panose="020B0604030504040204" pitchFamily="34" charset="0"/>
              <a:cs typeface="Tahoma" panose="020B0604030504040204" pitchFamily="34" charset="0"/>
            </a:endParaRPr>
          </a:p>
          <a:p>
            <a:pPr marL="339329" indent="-339329" algn="ctr" defTabSz="342900">
              <a:lnSpc>
                <a:spcPct val="107000"/>
              </a:lnSpc>
              <a:buFont typeface="Arial" panose="020B0604020202020204" pitchFamily="34" charset="0"/>
              <a:buNone/>
              <a:tabLst>
                <a:tab pos="339329" algn="l"/>
              </a:tabLst>
              <a:defRPr/>
            </a:pP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Highland Sustainable Development Using Royal Project System: </a:t>
            </a:r>
          </a:p>
          <a:p>
            <a:pPr marL="339329" indent="-339329" algn="ctr" defTabSz="342900">
              <a:lnSpc>
                <a:spcPct val="107000"/>
              </a:lnSpc>
              <a:buFont typeface="Arial" panose="020B0604020202020204" pitchFamily="34" charset="0"/>
              <a:buNone/>
              <a:tabLst>
                <a:tab pos="339329" algn="l"/>
              </a:tabLst>
              <a:defRPr/>
            </a:pP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Step to International Alternative Development</a:t>
            </a:r>
            <a:endParaRPr lang="th-TH"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339329" indent="-339329" algn="ctr" defTabSz="342900">
              <a:lnSpc>
                <a:spcPct val="107000"/>
              </a:lnSpc>
              <a:tabLst>
                <a:tab pos="339329" algn="l"/>
              </a:tabLst>
              <a:defRPr/>
            </a:pPr>
            <a:r>
              <a:rPr lang="en-US" sz="2000" dirty="0">
                <a:solidFill>
                  <a:srgbClr val="FFC000"/>
                </a:solidFill>
                <a:latin typeface="Tahoma" pitchFamily="34" charset="0"/>
                <a:ea typeface="Tahoma" pitchFamily="34" charset="0"/>
                <a:cs typeface="Tahoma" pitchFamily="34" charset="0"/>
              </a:rPr>
              <a:t>Thai –Lao Technical Cooperation (2009 – 2014)</a:t>
            </a:r>
            <a:endParaRPr lang="th-TH" sz="2000" dirty="0">
              <a:solidFill>
                <a:srgbClr val="FFC000"/>
              </a:solidFill>
              <a:latin typeface="Tahoma" pitchFamily="34" charset="0"/>
              <a:ea typeface="Tahoma" pitchFamily="34" charset="0"/>
              <a:cs typeface="Tahoma" pitchFamily="34" charset="0"/>
            </a:endParaRPr>
          </a:p>
          <a:p>
            <a:pPr marL="339329" indent="-339329" algn="ctr" defTabSz="342900">
              <a:lnSpc>
                <a:spcPct val="107000"/>
              </a:lnSpc>
              <a:spcAft>
                <a:spcPts val="600"/>
              </a:spcAft>
              <a:tabLst>
                <a:tab pos="339329" algn="l"/>
              </a:tabLst>
              <a:defRPr/>
            </a:pPr>
            <a:endParaRPr lang="th-TH" sz="1800" dirty="0">
              <a:solidFill>
                <a:srgbClr val="FFC000"/>
              </a:solidFill>
              <a:latin typeface="Tahoma" pitchFamily="34" charset="0"/>
              <a:ea typeface="Tahoma" pitchFamily="34" charset="0"/>
              <a:cs typeface="Tahoma" pitchFamily="34" charset="0"/>
            </a:endParaRPr>
          </a:p>
        </p:txBody>
      </p:sp>
      <p:sp>
        <p:nvSpPr>
          <p:cNvPr id="16" name="TextBox 15">
            <a:extLst>
              <a:ext uri="{FF2B5EF4-FFF2-40B4-BE49-F238E27FC236}">
                <a16:creationId xmlns="" xmlns:a16="http://schemas.microsoft.com/office/drawing/2014/main" id="{C4B89AF0-6BF9-4509-8794-331322A400A6}"/>
              </a:ext>
            </a:extLst>
          </p:cNvPr>
          <p:cNvSpPr txBox="1"/>
          <p:nvPr/>
        </p:nvSpPr>
        <p:spPr>
          <a:xfrm>
            <a:off x="1820543" y="6015737"/>
            <a:ext cx="8214191" cy="707886"/>
          </a:xfrm>
          <a:prstGeom prst="rect">
            <a:avLst/>
          </a:prstGeom>
          <a:noFill/>
        </p:spPr>
        <p:txBody>
          <a:bodyPr wrap="square" rtlCol="0" anchor="ctr">
            <a:spAutoFit/>
          </a:bodyPr>
          <a:lstStyle/>
          <a:p>
            <a:pPr algn="ct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Livelihood Development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Programme</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a:t>
            </a:r>
          </a:p>
          <a:p>
            <a:pPr algn="ct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after eradication of opium poppy cultivation</a:t>
            </a:r>
            <a:endParaRPr lang="th-TH" sz="20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17" name="Picture 1" descr="DSC01321.JPG"/>
          <p:cNvPicPr>
            <a:picLocks noChangeAspect="1" noChangeArrowheads="1"/>
          </p:cNvPicPr>
          <p:nvPr/>
        </p:nvPicPr>
        <p:blipFill>
          <a:blip r:embed="rId6" cstate="print">
            <a:extLst>
              <a:ext uri="{28A0092B-C50C-407E-A947-70E740481C1C}">
                <a14:useLocalDpi xmlns:a14="http://schemas.microsoft.com/office/drawing/2010/main" val="0"/>
              </a:ext>
            </a:extLst>
          </a:blip>
          <a:srcRect b="12769"/>
          <a:stretch>
            <a:fillRect/>
          </a:stretch>
        </p:blipFill>
        <p:spPr bwMode="auto">
          <a:xfrm>
            <a:off x="903135" y="2227278"/>
            <a:ext cx="2890142" cy="190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3"/>
          <p:cNvSpPr txBox="1">
            <a:spLocks noChangeArrowheads="1"/>
          </p:cNvSpPr>
          <p:nvPr/>
        </p:nvSpPr>
        <p:spPr>
          <a:xfrm>
            <a:off x="352430" y="1122333"/>
            <a:ext cx="11389770" cy="887420"/>
          </a:xfrm>
          <a:prstGeom prst="rect">
            <a:avLst/>
          </a:prstGeom>
        </p:spPr>
        <p:txBody>
          <a:bodyPr tIns="0">
            <a:normAutofit fontScale="92500"/>
          </a:bodyPr>
          <a:lstStyle/>
          <a:p>
            <a:pPr marL="27432" algn="thaiDist">
              <a:lnSpc>
                <a:spcPct val="110000"/>
              </a:lnSpc>
              <a:spcBef>
                <a:spcPts val="600"/>
              </a:spcBef>
              <a:buClr>
                <a:schemeClr val="accent1"/>
              </a:buClr>
              <a:buSzPct val="80000"/>
              <a:defRPr/>
            </a:pPr>
            <a:r>
              <a:rPr kumimoji="0" lang="th-TH" sz="2400" i="0" u="none" strike="noStrike" kern="1200" cap="none" spc="0" normalizeH="0" baseline="0" noProof="0" dirty="0">
                <a:ln>
                  <a:noFill/>
                </a:ln>
                <a:solidFill>
                  <a:srgbClr val="0070C0"/>
                </a:solidFill>
                <a:effectLst/>
                <a:uLnTx/>
                <a:uFillTx/>
                <a:latin typeface="Tahoma" pitchFamily="34" charset="0"/>
                <a:ea typeface="+mn-ea"/>
                <a:cs typeface="Tahoma" pitchFamily="34" charset="0"/>
              </a:rPr>
              <a:t> </a:t>
            </a:r>
            <a:r>
              <a:rPr kumimoji="0" lang="th-TH" sz="2000" i="0" u="none" strike="noStrike" kern="1200" cap="none" spc="0" normalizeH="0" baseline="0" noProof="0" dirty="0">
                <a:ln>
                  <a:noFill/>
                </a:ln>
                <a:solidFill>
                  <a:srgbClr val="0070C0"/>
                </a:solidFill>
                <a:effectLst/>
                <a:uLnTx/>
                <a:uFillTx/>
                <a:latin typeface="Tahoma" pitchFamily="34" charset="0"/>
                <a:ea typeface="+mn-ea"/>
                <a:cs typeface="Tahoma" pitchFamily="34" charset="0"/>
              </a:rPr>
              <a:t>	</a:t>
            </a:r>
            <a:r>
              <a:rPr kumimoji="0" lang="en-US" sz="2000" i="0" u="none" strike="noStrike" kern="1200" cap="none" spc="0" normalizeH="0" baseline="0" noProof="0" dirty="0">
                <a:ln>
                  <a:noFill/>
                </a:ln>
                <a:solidFill>
                  <a:srgbClr val="0070C0"/>
                </a:solidFill>
                <a:effectLst/>
                <a:uLnTx/>
                <a:uFillTx/>
                <a:latin typeface="Tahoma" pitchFamily="34" charset="0"/>
                <a:ea typeface="+mn-ea"/>
                <a:cs typeface="Tahoma" pitchFamily="34" charset="0"/>
              </a:rPr>
              <a:t>The Royal </a:t>
            </a:r>
            <a:r>
              <a:rPr lang="en-US" sz="2000" dirty="0">
                <a:solidFill>
                  <a:srgbClr val="0070C0"/>
                </a:solidFill>
                <a:latin typeface="Tahoma" pitchFamily="34" charset="0"/>
                <a:ea typeface="Tahoma" pitchFamily="34" charset="0"/>
                <a:cs typeface="Tahoma" pitchFamily="34" charset="0"/>
              </a:rPr>
              <a:t>Project Foundation and HRDI joined hands with Lao PDR and UNODC on technical cooperation project, encouraging alternative development to improve the quality standard of Lao people</a:t>
            </a:r>
            <a:endParaRPr lang="th-TH" sz="1800" dirty="0">
              <a:solidFill>
                <a:srgbClr val="0070C0"/>
              </a:solidFill>
              <a:latin typeface="Tahoma" pitchFamily="34" charset="0"/>
              <a:ea typeface="Tahoma" pitchFamily="34" charset="0"/>
              <a:cs typeface="Tahoma" pitchFamily="34" charset="0"/>
            </a:endParaRPr>
          </a:p>
          <a:p>
            <a:pPr marL="27432" marR="0" lvl="0" indent="0" algn="thaiDist" defTabSz="914400" rtl="0" eaLnBrk="1" fontAlgn="auto" latinLnBrk="0" hangingPunct="1">
              <a:lnSpc>
                <a:spcPct val="80000"/>
              </a:lnSpc>
              <a:spcBef>
                <a:spcPts val="600"/>
              </a:spcBef>
              <a:spcAft>
                <a:spcPts val="0"/>
              </a:spcAft>
              <a:buClr>
                <a:schemeClr val="accent1"/>
              </a:buClr>
              <a:buSzPct val="80000"/>
              <a:buFont typeface="Wingdings 2"/>
              <a:buNone/>
              <a:tabLst/>
              <a:defRPr/>
            </a:pPr>
            <a:endParaRPr kumimoji="0" lang="th-TH" sz="2000" i="0" u="none" strike="noStrike" kern="1200" cap="none" spc="0" normalizeH="0" baseline="0" noProof="0" dirty="0">
              <a:ln>
                <a:noFill/>
              </a:ln>
              <a:solidFill>
                <a:srgbClr val="0070C0"/>
              </a:solidFill>
              <a:effectLst/>
              <a:uLnTx/>
              <a:uFillTx/>
              <a:latin typeface="Tahoma" pitchFamily="34" charset="0"/>
              <a:ea typeface="+mn-ea"/>
              <a:cs typeface="Tahoma" pitchFamily="34" charset="0"/>
            </a:endParaRPr>
          </a:p>
        </p:txBody>
      </p:sp>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2794" y="4323265"/>
            <a:ext cx="2930825" cy="1841165"/>
          </a:xfrm>
          <a:prstGeom prst="rect">
            <a:avLst/>
          </a:prstGeom>
        </p:spPr>
      </p:pic>
    </p:spTree>
    <p:extLst>
      <p:ext uri="{BB962C8B-B14F-4D97-AF65-F5344CB8AC3E}">
        <p14:creationId xmlns:p14="http://schemas.microsoft.com/office/powerpoint/2010/main" val="30637836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13" descr="DSC_049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5895" y="3782771"/>
            <a:ext cx="3357079" cy="224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bwMode="auto">
          <a:xfrm>
            <a:off x="0" y="0"/>
            <a:ext cx="12192000" cy="908050"/>
          </a:xfrm>
          <a:prstGeom prst="rect">
            <a:avLst/>
          </a:prstGeom>
          <a:solidFill>
            <a:srgbClr val="0070C0"/>
          </a:solidFill>
          <a:ln w="9525">
            <a:noFill/>
            <a:miter lim="800000"/>
            <a:headEnd/>
            <a:tailEnd/>
          </a:ln>
          <a:effectLst/>
        </p:spPr>
        <p:txBody>
          <a:bodyPr anchor="ctr"/>
          <a:lstStyle/>
          <a:p>
            <a:pPr marL="514350" indent="-514350" algn="ctr">
              <a:defRPr/>
            </a:pPr>
            <a:r>
              <a:rPr lang="en-US" sz="2000" b="1" dirty="0">
                <a:solidFill>
                  <a:schemeClr val="bg1"/>
                </a:solidFill>
                <a:latin typeface="Tahoma" pitchFamily="34" charset="0"/>
                <a:ea typeface="Tahoma" pitchFamily="34" charset="0"/>
                <a:cs typeface="Tahoma" pitchFamily="34" charset="0"/>
              </a:rPr>
              <a:t>Poverty Reduction with Alternative Career Opportunities</a:t>
            </a:r>
            <a:endParaRPr lang="th-TH" sz="1800" dirty="0">
              <a:solidFill>
                <a:schemeClr val="bg1"/>
              </a:solidFill>
              <a:latin typeface="Tahoma" pitchFamily="34" charset="0"/>
              <a:ea typeface="Tahoma" pitchFamily="34" charset="0"/>
              <a:cs typeface="Tahoma" pitchFamily="34" charset="0"/>
            </a:endParaRPr>
          </a:p>
        </p:txBody>
      </p:sp>
      <p:pic>
        <p:nvPicPr>
          <p:cNvPr id="9" name="Picture 13" descr="P1590148.JPG"/>
          <p:cNvPicPr>
            <a:picLocks noChangeAspect="1"/>
          </p:cNvPicPr>
          <p:nvPr/>
        </p:nvPicPr>
        <p:blipFill>
          <a:blip r:embed="rId3" cstate="print">
            <a:extLst>
              <a:ext uri="{28A0092B-C50C-407E-A947-70E740481C1C}">
                <a14:useLocalDpi xmlns:a14="http://schemas.microsoft.com/office/drawing/2010/main" val="0"/>
              </a:ext>
            </a:extLst>
          </a:blip>
          <a:srcRect l="4880" r="4054"/>
          <a:stretch>
            <a:fillRect/>
          </a:stretch>
        </p:blipFill>
        <p:spPr bwMode="auto">
          <a:xfrm>
            <a:off x="803815" y="3863893"/>
            <a:ext cx="3254025" cy="2166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DSC_0244 (2).JPG"/>
          <p:cNvPicPr>
            <a:picLocks noChangeAspect="1"/>
          </p:cNvPicPr>
          <p:nvPr/>
        </p:nvPicPr>
        <p:blipFill>
          <a:blip r:embed="rId4" cstate="print"/>
          <a:stretch>
            <a:fillRect/>
          </a:stretch>
        </p:blipFill>
        <p:spPr>
          <a:xfrm>
            <a:off x="803815" y="1257102"/>
            <a:ext cx="3254025" cy="2178315"/>
          </a:xfrm>
          <a:prstGeom prst="rect">
            <a:avLst/>
          </a:prstGeom>
        </p:spPr>
      </p:pic>
      <p:pic>
        <p:nvPicPr>
          <p:cNvPr id="12" name="Picture 11" descr="DSC_2305.JPG"/>
          <p:cNvPicPr>
            <a:picLocks noChangeAspect="1"/>
          </p:cNvPicPr>
          <p:nvPr/>
        </p:nvPicPr>
        <p:blipFill>
          <a:blip r:embed="rId5" cstate="print"/>
          <a:srcRect/>
          <a:stretch>
            <a:fillRect/>
          </a:stretch>
        </p:blipFill>
        <p:spPr bwMode="auto">
          <a:xfrm>
            <a:off x="8411029" y="1257102"/>
            <a:ext cx="3112285" cy="4649180"/>
          </a:xfrm>
          <a:prstGeom prst="rect">
            <a:avLst/>
          </a:prstGeom>
          <a:noFill/>
          <a:ln w="9525">
            <a:noFill/>
            <a:miter lim="800000"/>
            <a:headEnd/>
            <a:tailEnd/>
          </a:ln>
        </p:spPr>
      </p:pic>
      <p:pic>
        <p:nvPicPr>
          <p:cNvPr id="13" name="Picture 9" descr="DSC_0530.JPG"/>
          <p:cNvPicPr>
            <a:picLocks noChangeAspect="1"/>
          </p:cNvPicPr>
          <p:nvPr/>
        </p:nvPicPr>
        <p:blipFill>
          <a:blip r:embed="rId6" cstate="print"/>
          <a:srcRect/>
          <a:stretch>
            <a:fillRect/>
          </a:stretch>
        </p:blipFill>
        <p:spPr bwMode="auto">
          <a:xfrm>
            <a:off x="4555895" y="1257102"/>
            <a:ext cx="3292857" cy="2204019"/>
          </a:xfrm>
          <a:prstGeom prst="rect">
            <a:avLst/>
          </a:prstGeom>
          <a:noFill/>
          <a:ln w="9525">
            <a:noFill/>
            <a:miter lim="800000"/>
            <a:headEnd/>
            <a:tailEnd/>
          </a:ln>
        </p:spPr>
      </p:pic>
      <p:sp>
        <p:nvSpPr>
          <p:cNvPr id="14" name="TextBox 13">
            <a:extLst>
              <a:ext uri="{FF2B5EF4-FFF2-40B4-BE49-F238E27FC236}">
                <a16:creationId xmlns="" xmlns:a16="http://schemas.microsoft.com/office/drawing/2014/main" id="{C4B89AF0-6BF9-4509-8794-331322A400A6}"/>
              </a:ext>
            </a:extLst>
          </p:cNvPr>
          <p:cNvSpPr txBox="1"/>
          <p:nvPr/>
        </p:nvSpPr>
        <p:spPr>
          <a:xfrm>
            <a:off x="4620861" y="6088662"/>
            <a:ext cx="6902453" cy="400110"/>
          </a:xfrm>
          <a:prstGeom prst="rect">
            <a:avLst/>
          </a:prstGeom>
          <a:noFill/>
        </p:spPr>
        <p:txBody>
          <a:bodyPr wrap="square" rtlCol="0" anchor="ctr">
            <a:spAutoFit/>
          </a:bodyPr>
          <a:lstStyle/>
          <a:p>
            <a:pPr algn="ct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Lack of career opportunities after stop growing opium</a:t>
            </a:r>
            <a:endParaRPr lang="th-TH" sz="20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5" name="TextBox 14">
            <a:extLst>
              <a:ext uri="{FF2B5EF4-FFF2-40B4-BE49-F238E27FC236}">
                <a16:creationId xmlns="" xmlns:a16="http://schemas.microsoft.com/office/drawing/2014/main" id="{C4B89AF0-6BF9-4509-8794-331322A400A6}"/>
              </a:ext>
            </a:extLst>
          </p:cNvPr>
          <p:cNvSpPr txBox="1"/>
          <p:nvPr/>
        </p:nvSpPr>
        <p:spPr>
          <a:xfrm>
            <a:off x="163032" y="6069844"/>
            <a:ext cx="4812819" cy="400110"/>
          </a:xfrm>
          <a:prstGeom prst="rect">
            <a:avLst/>
          </a:prstGeom>
          <a:noFill/>
        </p:spPr>
        <p:txBody>
          <a:bodyPr wrap="square" rtlCol="0" anchor="ctr">
            <a:spAutoFit/>
          </a:bodyPr>
          <a:lstStyle/>
          <a:p>
            <a:pPr algn="ct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Poverty</a:t>
            </a:r>
            <a:endParaRPr lang="th-TH" sz="20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17401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Straight Arrow Connector 49"/>
          <p:cNvCxnSpPr>
            <a:stCxn id="11" idx="3"/>
          </p:cNvCxnSpPr>
          <p:nvPr/>
        </p:nvCxnSpPr>
        <p:spPr>
          <a:xfrm flipV="1">
            <a:off x="2045741" y="2959583"/>
            <a:ext cx="686349" cy="83440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38" name="Group 137"/>
          <p:cNvGrpSpPr/>
          <p:nvPr/>
        </p:nvGrpSpPr>
        <p:grpSpPr>
          <a:xfrm>
            <a:off x="312452" y="1361665"/>
            <a:ext cx="7927741" cy="5230416"/>
            <a:chOff x="107504" y="908720"/>
            <a:chExt cx="8892480" cy="5864746"/>
          </a:xfrm>
        </p:grpSpPr>
        <p:grpSp>
          <p:nvGrpSpPr>
            <p:cNvPr id="135" name="Group 134"/>
            <p:cNvGrpSpPr/>
            <p:nvPr/>
          </p:nvGrpSpPr>
          <p:grpSpPr>
            <a:xfrm>
              <a:off x="107504" y="908720"/>
              <a:ext cx="8892480" cy="5864746"/>
              <a:chOff x="107504" y="908720"/>
              <a:chExt cx="8892480" cy="5864746"/>
            </a:xfrm>
          </p:grpSpPr>
          <p:pic>
            <p:nvPicPr>
              <p:cNvPr id="4" name="Picture 3" descr="ลาว.jpg"/>
              <p:cNvPicPr>
                <a:picLocks noChangeAspect="1"/>
              </p:cNvPicPr>
              <p:nvPr/>
            </p:nvPicPr>
            <p:blipFill>
              <a:blip r:embed="rId3" cstate="print"/>
              <a:stretch>
                <a:fillRect/>
              </a:stretch>
            </p:blipFill>
            <p:spPr>
              <a:xfrm>
                <a:off x="107504" y="908720"/>
                <a:ext cx="8892480" cy="5864746"/>
              </a:xfrm>
              <a:prstGeom prst="rect">
                <a:avLst/>
              </a:prstGeom>
              <a:ln>
                <a:solidFill>
                  <a:srgbClr val="FF0000"/>
                </a:solidFill>
              </a:ln>
            </p:spPr>
          </p:pic>
          <p:pic>
            <p:nvPicPr>
              <p:cNvPr id="10" name="Picture 9" descr="DSC_0650.JPG"/>
              <p:cNvPicPr>
                <a:picLocks noChangeAspect="1"/>
              </p:cNvPicPr>
              <p:nvPr/>
            </p:nvPicPr>
            <p:blipFill>
              <a:blip r:embed="rId4" cstate="print"/>
              <a:srcRect l="7490" t="23530" r="9817"/>
              <a:stretch>
                <a:fillRect/>
              </a:stretch>
            </p:blipFill>
            <p:spPr>
              <a:xfrm>
                <a:off x="4139952" y="1028733"/>
                <a:ext cx="2016224" cy="1248139"/>
              </a:xfrm>
              <a:prstGeom prst="rect">
                <a:avLst/>
              </a:prstGeom>
            </p:spPr>
          </p:pic>
          <p:pic>
            <p:nvPicPr>
              <p:cNvPr id="11" name="Picture 10" descr="P1590417.JPG"/>
              <p:cNvPicPr>
                <a:picLocks noChangeAspect="1"/>
              </p:cNvPicPr>
              <p:nvPr/>
            </p:nvPicPr>
            <p:blipFill>
              <a:blip r:embed="rId5" cstate="print"/>
              <a:stretch>
                <a:fillRect/>
              </a:stretch>
            </p:blipFill>
            <p:spPr>
              <a:xfrm>
                <a:off x="179512" y="3068960"/>
                <a:ext cx="1872208" cy="1134127"/>
              </a:xfrm>
              <a:prstGeom prst="rect">
                <a:avLst/>
              </a:prstGeom>
            </p:spPr>
          </p:pic>
          <p:pic>
            <p:nvPicPr>
              <p:cNvPr id="15" name="Picture 14" descr="DSC_0350.JPG"/>
              <p:cNvPicPr>
                <a:picLocks noChangeAspect="1"/>
              </p:cNvPicPr>
              <p:nvPr/>
            </p:nvPicPr>
            <p:blipFill>
              <a:blip r:embed="rId6" cstate="print"/>
              <a:srcRect t="6951" b="18500"/>
              <a:stretch>
                <a:fillRect/>
              </a:stretch>
            </p:blipFill>
            <p:spPr>
              <a:xfrm>
                <a:off x="4034141" y="5373216"/>
                <a:ext cx="969907" cy="1080120"/>
              </a:xfrm>
              <a:prstGeom prst="rect">
                <a:avLst/>
              </a:prstGeom>
            </p:spPr>
          </p:pic>
          <p:pic>
            <p:nvPicPr>
              <p:cNvPr id="20" name="Picture 19" descr="DSC_0477.JPG"/>
              <p:cNvPicPr>
                <a:picLocks noChangeAspect="1"/>
              </p:cNvPicPr>
              <p:nvPr/>
            </p:nvPicPr>
            <p:blipFill>
              <a:blip r:embed="rId7" cstate="print"/>
              <a:srcRect t="15000" r="46860"/>
              <a:stretch>
                <a:fillRect/>
              </a:stretch>
            </p:blipFill>
            <p:spPr>
              <a:xfrm>
                <a:off x="1547664" y="5373216"/>
                <a:ext cx="1012871" cy="1084546"/>
              </a:xfrm>
              <a:prstGeom prst="rect">
                <a:avLst/>
              </a:prstGeom>
            </p:spPr>
          </p:pic>
          <p:pic>
            <p:nvPicPr>
              <p:cNvPr id="16" name="Picture 15" descr="DSC_0561.JPG"/>
              <p:cNvPicPr>
                <a:picLocks noChangeAspect="1"/>
              </p:cNvPicPr>
              <p:nvPr/>
            </p:nvPicPr>
            <p:blipFill>
              <a:blip r:embed="rId8" cstate="print"/>
              <a:srcRect b="9746"/>
              <a:stretch>
                <a:fillRect/>
              </a:stretch>
            </p:blipFill>
            <p:spPr>
              <a:xfrm>
                <a:off x="179512" y="5373216"/>
                <a:ext cx="801132" cy="1080120"/>
              </a:xfrm>
              <a:prstGeom prst="rect">
                <a:avLst/>
              </a:prstGeom>
            </p:spPr>
          </p:pic>
          <p:pic>
            <p:nvPicPr>
              <p:cNvPr id="21" name="Picture 20" descr="DSC_2362.JPG"/>
              <p:cNvPicPr>
                <a:picLocks noChangeAspect="1"/>
              </p:cNvPicPr>
              <p:nvPr/>
            </p:nvPicPr>
            <p:blipFill>
              <a:blip r:embed="rId9" cstate="print"/>
              <a:stretch>
                <a:fillRect/>
              </a:stretch>
            </p:blipFill>
            <p:spPr>
              <a:xfrm>
                <a:off x="3347864" y="5373216"/>
                <a:ext cx="723055" cy="1080120"/>
              </a:xfrm>
              <a:prstGeom prst="rect">
                <a:avLst/>
              </a:prstGeom>
            </p:spPr>
          </p:pic>
          <p:pic>
            <p:nvPicPr>
              <p:cNvPr id="22" name="Picture 21" descr="DSC_2373.JPG"/>
              <p:cNvPicPr>
                <a:picLocks noChangeAspect="1"/>
              </p:cNvPicPr>
              <p:nvPr/>
            </p:nvPicPr>
            <p:blipFill>
              <a:blip r:embed="rId10" cstate="print"/>
              <a:srcRect b="9746"/>
              <a:stretch>
                <a:fillRect/>
              </a:stretch>
            </p:blipFill>
            <p:spPr>
              <a:xfrm>
                <a:off x="899592" y="5373216"/>
                <a:ext cx="801131" cy="1080120"/>
              </a:xfrm>
              <a:prstGeom prst="rect">
                <a:avLst/>
              </a:prstGeom>
            </p:spPr>
          </p:pic>
          <p:pic>
            <p:nvPicPr>
              <p:cNvPr id="23" name="Picture 22" descr="DSC_0516.JPG"/>
              <p:cNvPicPr>
                <a:picLocks noChangeAspect="1"/>
              </p:cNvPicPr>
              <p:nvPr/>
            </p:nvPicPr>
            <p:blipFill>
              <a:blip r:embed="rId11" cstate="print"/>
              <a:stretch>
                <a:fillRect/>
              </a:stretch>
            </p:blipFill>
            <p:spPr>
              <a:xfrm>
                <a:off x="140714" y="1772816"/>
                <a:ext cx="686870" cy="1026065"/>
              </a:xfrm>
              <a:prstGeom prst="rect">
                <a:avLst/>
              </a:prstGeom>
            </p:spPr>
          </p:pic>
          <p:pic>
            <p:nvPicPr>
              <p:cNvPr id="24" name="Picture 23" descr="DSC_0431.JPG"/>
              <p:cNvPicPr>
                <a:picLocks noChangeAspect="1"/>
              </p:cNvPicPr>
              <p:nvPr/>
            </p:nvPicPr>
            <p:blipFill>
              <a:blip r:embed="rId12" cstate="print"/>
              <a:srcRect b="7688"/>
              <a:stretch>
                <a:fillRect/>
              </a:stretch>
            </p:blipFill>
            <p:spPr>
              <a:xfrm>
                <a:off x="5012858" y="5373216"/>
                <a:ext cx="783278" cy="1080120"/>
              </a:xfrm>
              <a:prstGeom prst="rect">
                <a:avLst/>
              </a:prstGeom>
            </p:spPr>
          </p:pic>
          <p:pic>
            <p:nvPicPr>
              <p:cNvPr id="25" name="Picture 24" descr="DSC_2221.JPG"/>
              <p:cNvPicPr>
                <a:picLocks noChangeAspect="1"/>
              </p:cNvPicPr>
              <p:nvPr/>
            </p:nvPicPr>
            <p:blipFill>
              <a:blip r:embed="rId13" cstate="print"/>
              <a:srcRect t="5825" b="13799"/>
              <a:stretch>
                <a:fillRect/>
              </a:stretch>
            </p:blipFill>
            <p:spPr>
              <a:xfrm>
                <a:off x="8028384" y="3861048"/>
                <a:ext cx="899592" cy="1080120"/>
              </a:xfrm>
              <a:prstGeom prst="rect">
                <a:avLst/>
              </a:prstGeom>
            </p:spPr>
          </p:pic>
          <p:pic>
            <p:nvPicPr>
              <p:cNvPr id="26" name="Picture 25" descr="DSC_2214.JPG"/>
              <p:cNvPicPr>
                <a:picLocks noChangeAspect="1"/>
              </p:cNvPicPr>
              <p:nvPr/>
            </p:nvPicPr>
            <p:blipFill>
              <a:blip r:embed="rId14" cstate="print"/>
              <a:srcRect l="15385" t="3439" r="15384" b="29619"/>
              <a:stretch>
                <a:fillRect/>
              </a:stretch>
            </p:blipFill>
            <p:spPr>
              <a:xfrm>
                <a:off x="7524328" y="1052736"/>
                <a:ext cx="648072" cy="936104"/>
              </a:xfrm>
              <a:prstGeom prst="rect">
                <a:avLst/>
              </a:prstGeom>
            </p:spPr>
          </p:pic>
          <p:pic>
            <p:nvPicPr>
              <p:cNvPr id="27" name="Picture 26" descr="DSC_2350.JPG"/>
              <p:cNvPicPr>
                <a:picLocks noChangeAspect="1"/>
              </p:cNvPicPr>
              <p:nvPr/>
            </p:nvPicPr>
            <p:blipFill>
              <a:blip r:embed="rId15" cstate="print"/>
              <a:srcRect b="11765"/>
              <a:stretch>
                <a:fillRect/>
              </a:stretch>
            </p:blipFill>
            <p:spPr>
              <a:xfrm>
                <a:off x="2555776" y="5373216"/>
                <a:ext cx="819463" cy="1080120"/>
              </a:xfrm>
              <a:prstGeom prst="rect">
                <a:avLst/>
              </a:prstGeom>
            </p:spPr>
          </p:pic>
          <p:pic>
            <p:nvPicPr>
              <p:cNvPr id="28" name="Picture 27" descr="DSC_2313.JPG"/>
              <p:cNvPicPr>
                <a:picLocks noChangeAspect="1"/>
              </p:cNvPicPr>
              <p:nvPr/>
            </p:nvPicPr>
            <p:blipFill>
              <a:blip r:embed="rId16" cstate="print"/>
              <a:srcRect b="3967"/>
              <a:stretch>
                <a:fillRect/>
              </a:stretch>
            </p:blipFill>
            <p:spPr>
              <a:xfrm>
                <a:off x="6483368" y="5373216"/>
                <a:ext cx="752928" cy="1080120"/>
              </a:xfrm>
              <a:prstGeom prst="rect">
                <a:avLst/>
              </a:prstGeom>
            </p:spPr>
          </p:pic>
          <p:pic>
            <p:nvPicPr>
              <p:cNvPr id="29" name="Picture 28" descr="DSC_2320.JPG"/>
              <p:cNvPicPr>
                <a:picLocks noChangeAspect="1"/>
              </p:cNvPicPr>
              <p:nvPr/>
            </p:nvPicPr>
            <p:blipFill>
              <a:blip r:embed="rId17" cstate="print"/>
              <a:srcRect b="3967"/>
              <a:stretch>
                <a:fillRect/>
              </a:stretch>
            </p:blipFill>
            <p:spPr>
              <a:xfrm>
                <a:off x="5763288" y="5373216"/>
                <a:ext cx="752928" cy="1080120"/>
              </a:xfrm>
              <a:prstGeom prst="rect">
                <a:avLst/>
              </a:prstGeom>
            </p:spPr>
          </p:pic>
          <p:pic>
            <p:nvPicPr>
              <p:cNvPr id="30" name="Picture 29" descr="DSC_2222.JPG"/>
              <p:cNvPicPr>
                <a:picLocks noChangeAspect="1"/>
              </p:cNvPicPr>
              <p:nvPr/>
            </p:nvPicPr>
            <p:blipFill>
              <a:blip r:embed="rId18" cstate="print"/>
              <a:srcRect t="3450" b="11359"/>
              <a:stretch>
                <a:fillRect/>
              </a:stretch>
            </p:blipFill>
            <p:spPr>
              <a:xfrm>
                <a:off x="8115747" y="5373216"/>
                <a:ext cx="848741" cy="1080120"/>
              </a:xfrm>
              <a:prstGeom prst="rect">
                <a:avLst/>
              </a:prstGeom>
            </p:spPr>
          </p:pic>
          <p:pic>
            <p:nvPicPr>
              <p:cNvPr id="32" name="Picture 31" descr="P1040242.JPG"/>
              <p:cNvPicPr>
                <a:picLocks noChangeAspect="1"/>
              </p:cNvPicPr>
              <p:nvPr/>
            </p:nvPicPr>
            <p:blipFill>
              <a:blip r:embed="rId19" cstate="print"/>
              <a:srcRect l="6250" t="10938" r="12500" b="18750"/>
              <a:stretch>
                <a:fillRect/>
              </a:stretch>
            </p:blipFill>
            <p:spPr>
              <a:xfrm>
                <a:off x="7236296" y="5373216"/>
                <a:ext cx="936104" cy="1080120"/>
              </a:xfrm>
              <a:prstGeom prst="rect">
                <a:avLst/>
              </a:prstGeom>
            </p:spPr>
          </p:pic>
          <p:pic>
            <p:nvPicPr>
              <p:cNvPr id="33" name="Picture 32" descr="P1040285.JPG"/>
              <p:cNvPicPr>
                <a:picLocks noChangeAspect="1"/>
              </p:cNvPicPr>
              <p:nvPr/>
            </p:nvPicPr>
            <p:blipFill>
              <a:blip r:embed="rId20" cstate="print"/>
              <a:srcRect r="23529"/>
              <a:stretch>
                <a:fillRect/>
              </a:stretch>
            </p:blipFill>
            <p:spPr>
              <a:xfrm>
                <a:off x="3131840" y="1052736"/>
                <a:ext cx="936104" cy="944724"/>
              </a:xfrm>
              <a:prstGeom prst="rect">
                <a:avLst/>
              </a:prstGeom>
            </p:spPr>
          </p:pic>
          <p:pic>
            <p:nvPicPr>
              <p:cNvPr id="34" name="Picture 33" descr="DSC_0133.JPG"/>
              <p:cNvPicPr>
                <a:picLocks noChangeAspect="1"/>
              </p:cNvPicPr>
              <p:nvPr/>
            </p:nvPicPr>
            <p:blipFill>
              <a:blip r:embed="rId21" cstate="print"/>
              <a:srcRect l="58983" t="13230" r="18569" b="37588"/>
              <a:stretch>
                <a:fillRect/>
              </a:stretch>
            </p:blipFill>
            <p:spPr>
              <a:xfrm>
                <a:off x="8244408" y="1484784"/>
                <a:ext cx="720080" cy="1056117"/>
              </a:xfrm>
              <a:prstGeom prst="rect">
                <a:avLst/>
              </a:prstGeom>
            </p:spPr>
          </p:pic>
          <p:pic>
            <p:nvPicPr>
              <p:cNvPr id="35" name="Picture 34" descr="DSC_0138.JPG"/>
              <p:cNvPicPr>
                <a:picLocks noChangeAspect="1"/>
              </p:cNvPicPr>
              <p:nvPr/>
            </p:nvPicPr>
            <p:blipFill>
              <a:blip r:embed="rId22" cstate="print"/>
              <a:srcRect l="12328" t="17256" r="51247" b="46169"/>
              <a:stretch>
                <a:fillRect/>
              </a:stretch>
            </p:blipFill>
            <p:spPr>
              <a:xfrm>
                <a:off x="8244408" y="2636912"/>
                <a:ext cx="720080" cy="1080120"/>
              </a:xfrm>
              <a:prstGeom prst="rect">
                <a:avLst/>
              </a:prstGeom>
            </p:spPr>
          </p:pic>
          <p:pic>
            <p:nvPicPr>
              <p:cNvPr id="37" name="Picture 36" descr="DSC_0405.JPG"/>
              <p:cNvPicPr>
                <a:picLocks noChangeAspect="1"/>
              </p:cNvPicPr>
              <p:nvPr/>
            </p:nvPicPr>
            <p:blipFill>
              <a:blip r:embed="rId23" cstate="print"/>
              <a:srcRect t="15613" r="18369" b="10225"/>
              <a:stretch>
                <a:fillRect/>
              </a:stretch>
            </p:blipFill>
            <p:spPr>
              <a:xfrm>
                <a:off x="827584" y="1556792"/>
                <a:ext cx="742819" cy="1008112"/>
              </a:xfrm>
              <a:prstGeom prst="rect">
                <a:avLst/>
              </a:prstGeom>
            </p:spPr>
          </p:pic>
          <p:pic>
            <p:nvPicPr>
              <p:cNvPr id="38" name="Picture 37" descr="DSC_0533.JPG"/>
              <p:cNvPicPr>
                <a:picLocks noChangeAspect="1"/>
              </p:cNvPicPr>
              <p:nvPr/>
            </p:nvPicPr>
            <p:blipFill>
              <a:blip r:embed="rId24" cstate="print"/>
              <a:srcRect t="18477"/>
              <a:stretch>
                <a:fillRect/>
              </a:stretch>
            </p:blipFill>
            <p:spPr>
              <a:xfrm>
                <a:off x="1547664" y="1052736"/>
                <a:ext cx="782682" cy="953168"/>
              </a:xfrm>
              <a:prstGeom prst="rect">
                <a:avLst/>
              </a:prstGeom>
            </p:spPr>
          </p:pic>
          <p:pic>
            <p:nvPicPr>
              <p:cNvPr id="39" name="Picture 38" descr="DSC02355.JPG"/>
              <p:cNvPicPr>
                <a:picLocks noChangeAspect="1"/>
              </p:cNvPicPr>
              <p:nvPr/>
            </p:nvPicPr>
            <p:blipFill>
              <a:blip r:embed="rId25" cstate="print"/>
              <a:stretch>
                <a:fillRect/>
              </a:stretch>
            </p:blipFill>
            <p:spPr>
              <a:xfrm>
                <a:off x="2195736" y="1052736"/>
                <a:ext cx="1248139" cy="936104"/>
              </a:xfrm>
              <a:prstGeom prst="rect">
                <a:avLst/>
              </a:prstGeom>
            </p:spPr>
          </p:pic>
          <p:cxnSp>
            <p:nvCxnSpPr>
              <p:cNvPr id="53" name="Straight Arrow Connector 52"/>
              <p:cNvCxnSpPr/>
              <p:nvPr/>
            </p:nvCxnSpPr>
            <p:spPr>
              <a:xfrm>
                <a:off x="827584" y="2780928"/>
                <a:ext cx="2232248" cy="36004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1547664" y="2492896"/>
                <a:ext cx="1872208" cy="57606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stCxn id="38" idx="2"/>
              </p:cNvCxnSpPr>
              <p:nvPr/>
            </p:nvCxnSpPr>
            <p:spPr>
              <a:xfrm rot="16200000" flipH="1">
                <a:off x="2291926" y="1652983"/>
                <a:ext cx="919040" cy="162488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rot="16200000" flipH="1">
                <a:off x="2915816" y="1988840"/>
                <a:ext cx="936104" cy="93610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33" idx="2"/>
              </p:cNvCxnSpPr>
              <p:nvPr/>
            </p:nvCxnSpPr>
            <p:spPr>
              <a:xfrm rot="16200000" flipH="1">
                <a:off x="3334172" y="2263180"/>
                <a:ext cx="927484" cy="39604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a:stCxn id="10" idx="2"/>
              </p:cNvCxnSpPr>
              <p:nvPr/>
            </p:nvCxnSpPr>
            <p:spPr>
              <a:xfrm rot="5400000">
                <a:off x="4247963" y="2096853"/>
                <a:ext cx="720082" cy="10801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stCxn id="34" idx="1"/>
              </p:cNvCxnSpPr>
              <p:nvPr/>
            </p:nvCxnSpPr>
            <p:spPr>
              <a:xfrm rot="10800000" flipV="1">
                <a:off x="5076056" y="2012842"/>
                <a:ext cx="3168352" cy="105611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stCxn id="35" idx="1"/>
              </p:cNvCxnSpPr>
              <p:nvPr/>
            </p:nvCxnSpPr>
            <p:spPr>
              <a:xfrm rot="10800000">
                <a:off x="5508104" y="2996952"/>
                <a:ext cx="2736304" cy="1800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25" idx="1"/>
              </p:cNvCxnSpPr>
              <p:nvPr/>
            </p:nvCxnSpPr>
            <p:spPr>
              <a:xfrm rot="10800000">
                <a:off x="5868144" y="3284984"/>
                <a:ext cx="2160240" cy="111612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stCxn id="30" idx="0"/>
              </p:cNvCxnSpPr>
              <p:nvPr/>
            </p:nvCxnSpPr>
            <p:spPr>
              <a:xfrm rot="16200000" flipV="1">
                <a:off x="6123491" y="2956589"/>
                <a:ext cx="1945256" cy="28879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32" idx="0"/>
              </p:cNvCxnSpPr>
              <p:nvPr/>
            </p:nvCxnSpPr>
            <p:spPr>
              <a:xfrm rot="16200000" flipV="1">
                <a:off x="6138174" y="3807042"/>
                <a:ext cx="936104" cy="219624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rot="10800000">
                <a:off x="4463990" y="3717034"/>
                <a:ext cx="2196243" cy="165618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29" idx="0"/>
              </p:cNvCxnSpPr>
              <p:nvPr/>
            </p:nvCxnSpPr>
            <p:spPr>
              <a:xfrm rot="16200000" flipV="1">
                <a:off x="4491780" y="3725244"/>
                <a:ext cx="1584176" cy="171176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a:stCxn id="24" idx="0"/>
              </p:cNvCxnSpPr>
              <p:nvPr/>
            </p:nvCxnSpPr>
            <p:spPr>
              <a:xfrm rot="16200000" flipV="1">
                <a:off x="3980137" y="3948855"/>
                <a:ext cx="1512168" cy="133655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stCxn id="15" idx="0"/>
              </p:cNvCxnSpPr>
              <p:nvPr/>
            </p:nvCxnSpPr>
            <p:spPr>
              <a:xfrm rot="16200000" flipV="1">
                <a:off x="3177398" y="4031518"/>
                <a:ext cx="1800199" cy="88319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stCxn id="21" idx="0"/>
              </p:cNvCxnSpPr>
              <p:nvPr/>
            </p:nvCxnSpPr>
            <p:spPr>
              <a:xfrm rot="5400000" flipH="1" flipV="1">
                <a:off x="3096580" y="4689884"/>
                <a:ext cx="1296144" cy="7052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a:stCxn id="20" idx="0"/>
              </p:cNvCxnSpPr>
              <p:nvPr/>
            </p:nvCxnSpPr>
            <p:spPr>
              <a:xfrm rot="5400000" flipH="1" flipV="1">
                <a:off x="2015718" y="3971442"/>
                <a:ext cx="1440157" cy="13633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a:stCxn id="27" idx="0"/>
              </p:cNvCxnSpPr>
              <p:nvPr/>
            </p:nvCxnSpPr>
            <p:spPr>
              <a:xfrm rot="5400000" flipH="1" flipV="1">
                <a:off x="2832650" y="4785994"/>
                <a:ext cx="720080" cy="45436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flipV="1">
                <a:off x="539552" y="3429000"/>
                <a:ext cx="2736304" cy="194421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a:stCxn id="26" idx="2"/>
              </p:cNvCxnSpPr>
              <p:nvPr/>
            </p:nvCxnSpPr>
            <p:spPr>
              <a:xfrm rot="5400000">
                <a:off x="6102170" y="1178750"/>
                <a:ext cx="936105" cy="255628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6" name="Picture 125" descr="DSC_0650.JPG"/>
              <p:cNvPicPr>
                <a:picLocks noChangeAspect="1"/>
              </p:cNvPicPr>
              <p:nvPr/>
            </p:nvPicPr>
            <p:blipFill>
              <a:blip r:embed="rId26" cstate="print"/>
              <a:srcRect l="62600" t="48824" r="27163" b="32354"/>
              <a:stretch>
                <a:fillRect/>
              </a:stretch>
            </p:blipFill>
            <p:spPr>
              <a:xfrm>
                <a:off x="6372200" y="1052736"/>
                <a:ext cx="760584" cy="936104"/>
              </a:xfrm>
              <a:prstGeom prst="rect">
                <a:avLst/>
              </a:prstGeom>
            </p:spPr>
          </p:pic>
          <p:cxnSp>
            <p:nvCxnSpPr>
              <p:cNvPr id="127" name="Straight Arrow Connector 126"/>
              <p:cNvCxnSpPr/>
              <p:nvPr/>
            </p:nvCxnSpPr>
            <p:spPr>
              <a:xfrm rot="10800000" flipV="1">
                <a:off x="4860032" y="1988840"/>
                <a:ext cx="1872208" cy="115212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36" name="Straight Arrow Connector 135"/>
            <p:cNvCxnSpPr>
              <a:stCxn id="11" idx="3"/>
            </p:cNvCxnSpPr>
            <p:nvPr/>
          </p:nvCxnSpPr>
          <p:spPr>
            <a:xfrm flipV="1">
              <a:off x="2051720" y="3140968"/>
              <a:ext cx="1440160" cy="49505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52" name="Picture 7" descr="P1580687.JPG"/>
          <p:cNvPicPr>
            <a:picLocks noChangeAspect="1"/>
          </p:cNvPicPr>
          <p:nvPr/>
        </p:nvPicPr>
        <p:blipFill>
          <a:blip r:embed="rId27" cstate="print">
            <a:extLst>
              <a:ext uri="{28A0092B-C50C-407E-A947-70E740481C1C}">
                <a14:useLocalDpi xmlns:a14="http://schemas.microsoft.com/office/drawing/2010/main" val="0"/>
              </a:ext>
            </a:extLst>
          </a:blip>
          <a:srcRect r="13811"/>
          <a:stretch>
            <a:fillRect/>
          </a:stretch>
        </p:blipFill>
        <p:spPr bwMode="auto">
          <a:xfrm>
            <a:off x="8516331" y="1380765"/>
            <a:ext cx="3372350" cy="2227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15" descr="DSC_0468.JPG"/>
          <p:cNvPicPr>
            <a:picLocks noChangeAspect="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8529074" y="4447823"/>
            <a:ext cx="3354280" cy="2056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Rectangle 2"/>
          <p:cNvSpPr txBox="1">
            <a:spLocks noChangeArrowheads="1"/>
          </p:cNvSpPr>
          <p:nvPr/>
        </p:nvSpPr>
        <p:spPr bwMode="auto">
          <a:xfrm>
            <a:off x="0" y="1"/>
            <a:ext cx="12192000" cy="914400"/>
          </a:xfrm>
          <a:prstGeom prst="rect">
            <a:avLst/>
          </a:prstGeom>
          <a:solidFill>
            <a:srgbClr val="0070C0"/>
          </a:solidFill>
          <a:ln w="9525">
            <a:noFill/>
            <a:miter lim="800000"/>
            <a:headEnd/>
            <a:tailEnd/>
          </a:ln>
          <a:effectLst/>
        </p:spPr>
        <p:txBody>
          <a:bodyPr anchor="ctr"/>
          <a:lstStyle/>
          <a:p>
            <a:pPr marL="339329" indent="-339329" algn="ctr" defTabSz="342900">
              <a:lnSpc>
                <a:spcPct val="107000"/>
              </a:lnSpc>
              <a:spcAft>
                <a:spcPts val="600"/>
              </a:spcAft>
              <a:buFont typeface="Arial" panose="020B0604020202020204" pitchFamily="34" charset="0"/>
              <a:buNone/>
              <a:tabLst>
                <a:tab pos="339329" algn="l"/>
              </a:tabLst>
              <a:defRPr/>
            </a:pPr>
            <a:r>
              <a:rPr lang="en-US" sz="2000" b="1" dirty="0">
                <a:solidFill>
                  <a:schemeClr val="bg1"/>
                </a:solidFill>
                <a:latin typeface="Tahoma" pitchFamily="34" charset="0"/>
                <a:ea typeface="Tahoma" pitchFamily="34" charset="0"/>
                <a:cs typeface="Tahoma" pitchFamily="34" charset="0"/>
              </a:rPr>
              <a:t>Promotion of Alternative Development in 2 Pilot Villages</a:t>
            </a:r>
            <a:endParaRPr lang="th-TH" sz="2000" b="1" dirty="0">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5461143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0" y="0"/>
            <a:ext cx="12192000" cy="908050"/>
          </a:xfrm>
          <a:prstGeom prst="rect">
            <a:avLst/>
          </a:prstGeom>
          <a:solidFill>
            <a:srgbClr val="0070C0"/>
          </a:solidFill>
          <a:ln w="9525">
            <a:noFill/>
            <a:miter lim="800000"/>
            <a:headEnd/>
            <a:tailEnd/>
          </a:ln>
          <a:effectLst/>
        </p:spPr>
        <p:txBody>
          <a:bodyPr anchor="ctr"/>
          <a:lstStyle/>
          <a:p>
            <a:pPr marL="514350" indent="-514350" algn="ctr">
              <a:defRPr/>
            </a:pPr>
            <a:r>
              <a:rPr lang="en-US" sz="2000" b="1" dirty="0">
                <a:solidFill>
                  <a:schemeClr val="bg1"/>
                </a:solidFill>
                <a:latin typeface="Tahoma" pitchFamily="34" charset="0"/>
                <a:ea typeface="Tahoma" pitchFamily="34" charset="0"/>
                <a:cs typeface="Tahoma" pitchFamily="34" charset="0"/>
              </a:rPr>
              <a:t>Achievement</a:t>
            </a:r>
            <a:endParaRPr lang="th-TH" sz="1800" dirty="0">
              <a:solidFill>
                <a:schemeClr val="bg1"/>
              </a:solidFill>
              <a:latin typeface="Tahoma" pitchFamily="34" charset="0"/>
              <a:ea typeface="Tahoma" pitchFamily="34" charset="0"/>
              <a:cs typeface="Tahoma"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8096" y="3063127"/>
            <a:ext cx="2835509" cy="1716347"/>
          </a:xfrm>
          <a:prstGeom prst="rect">
            <a:avLst/>
          </a:prstGeom>
        </p:spPr>
      </p:pic>
      <p:pic>
        <p:nvPicPr>
          <p:cNvPr id="7" name="Picture 3" descr="DSC_037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8403" y="3063127"/>
            <a:ext cx="2892244" cy="1678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 descr="DSC_0468.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91877" y="3002667"/>
            <a:ext cx="2773964" cy="1700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DSC_0220.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4097" y="3002667"/>
            <a:ext cx="2693722" cy="173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9" descr="DSC02264.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88096" y="4890978"/>
            <a:ext cx="2898097" cy="1793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37494" y="4925511"/>
            <a:ext cx="2575989" cy="1758956"/>
          </a:xfrm>
          <a:prstGeom prst="rect">
            <a:avLst/>
          </a:prstGeom>
        </p:spPr>
      </p:pic>
      <p:pic>
        <p:nvPicPr>
          <p:cNvPr id="16" name="Picture 13" descr="DSC_038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06794" y="4894576"/>
            <a:ext cx="2671025" cy="1786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4" descr="DSC_0213.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8402" y="4890978"/>
            <a:ext cx="2892245" cy="1862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9"/>
          <p:cNvSpPr txBox="1">
            <a:spLocks noChangeArrowheads="1"/>
          </p:cNvSpPr>
          <p:nvPr/>
        </p:nvSpPr>
        <p:spPr bwMode="auto">
          <a:xfrm>
            <a:off x="999955" y="1383407"/>
            <a:ext cx="10875077" cy="1143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marL="342900" indent="-342900" eaLnBrk="1" hangingPunct="1">
              <a:spcAft>
                <a:spcPts val="1000"/>
              </a:spcAft>
              <a:buFont typeface="Arial" panose="020B0604020202020204" pitchFamily="34" charset="0"/>
              <a:buChar char="•"/>
            </a:pPr>
            <a:r>
              <a:rPr lang="th-TH" sz="2000" dirty="0">
                <a:solidFill>
                  <a:srgbClr val="0070C0"/>
                </a:solidFill>
                <a:latin typeface="Tahoma" panose="020B0604030504040204" pitchFamily="34" charset="0"/>
                <a:ea typeface="Tahoma" panose="020B0604030504040204" pitchFamily="34" charset="0"/>
                <a:cs typeface="Tahoma" panose="020B0604030504040204" pitchFamily="34" charset="0"/>
              </a:rPr>
              <a:t>2 </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pilot villages has been developed with alternative career opportunities and become learning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centres</a:t>
            </a:r>
            <a:endParaRPr lang="th-TH" sz="2000" dirty="0">
              <a:solidFill>
                <a:srgbClr val="0070C0"/>
              </a:solidFill>
              <a:latin typeface="Tahoma" panose="020B0604030504040204" pitchFamily="34" charset="0"/>
              <a:ea typeface="Tahoma" panose="020B0604030504040204" pitchFamily="34" charset="0"/>
              <a:cs typeface="Tahoma" panose="020B0604030504040204" pitchFamily="34" charset="0"/>
            </a:endParaRPr>
          </a:p>
          <a:p>
            <a:pPr marL="342900" indent="-342900" eaLnBrk="1" hangingPunct="1">
              <a:spcAft>
                <a:spcPts val="1000"/>
              </a:spcAft>
              <a:buFont typeface="Arial" panose="020B0604020202020204" pitchFamily="34" charset="0"/>
              <a:buChar char="•"/>
            </a:pP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Extension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programme</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to over 20 villages in </a:t>
            </a:r>
            <a:r>
              <a:rPr lang="en-US" sz="2000" dirty="0" err="1">
                <a:solidFill>
                  <a:srgbClr val="0070C0"/>
                </a:solidFill>
                <a:latin typeface="Tahoma" panose="020B0604030504040204" pitchFamily="34" charset="0"/>
                <a:ea typeface="Tahoma" panose="020B0604030504040204" pitchFamily="34" charset="0"/>
                <a:cs typeface="Tahoma" panose="020B0604030504040204" pitchFamily="34" charset="0"/>
              </a:rPr>
              <a:t>Oudomxai</a:t>
            </a:r>
            <a:r>
              <a:rPr lang="en-US" sz="2000" dirty="0">
                <a:solidFill>
                  <a:srgbClr val="0070C0"/>
                </a:solidFill>
                <a:latin typeface="Tahoma" panose="020B0604030504040204" pitchFamily="34" charset="0"/>
                <a:ea typeface="Tahoma" panose="020B0604030504040204" pitchFamily="34" charset="0"/>
                <a:cs typeface="Tahoma" panose="020B0604030504040204" pitchFamily="34" charset="0"/>
              </a:rPr>
              <a:t> Province and other provinces. </a:t>
            </a:r>
            <a:endParaRPr lang="th-TH" sz="20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09579963"/>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1" name="Picture 8" descr="DSC_0357.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62893" y="1826361"/>
            <a:ext cx="3466214" cy="213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9" descr="DSC_0508.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7321" y="1862712"/>
            <a:ext cx="3327992" cy="2130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0" y="0"/>
            <a:ext cx="12192000" cy="908050"/>
          </a:xfrm>
          <a:prstGeom prst="rect">
            <a:avLst/>
          </a:prstGeom>
          <a:solidFill>
            <a:srgbClr val="0070C0"/>
          </a:solidFill>
          <a:ln w="9525">
            <a:noFill/>
            <a:miter lim="800000"/>
            <a:headEnd/>
            <a:tailEnd/>
          </a:ln>
          <a:effectLst/>
        </p:spPr>
        <p:txBody>
          <a:bodyPr anchor="ctr"/>
          <a:lstStyle/>
          <a:p>
            <a:pPr marL="514350" indent="-514350" algn="ctr">
              <a:defRPr/>
            </a:pPr>
            <a:r>
              <a:rPr lang="en-US" sz="2400" b="1" dirty="0">
                <a:solidFill>
                  <a:schemeClr val="bg1"/>
                </a:solidFill>
                <a:latin typeface="Tahoma" pitchFamily="34" charset="0"/>
                <a:ea typeface="Tahoma" pitchFamily="34" charset="0"/>
                <a:cs typeface="Tahoma" pitchFamily="34" charset="0"/>
              </a:rPr>
              <a:t>Marketing Leads Production ….. The Key to Development Success</a:t>
            </a:r>
            <a:endParaRPr lang="th-TH" sz="2000" dirty="0">
              <a:solidFill>
                <a:schemeClr val="bg1"/>
              </a:solidFill>
              <a:latin typeface="Tahoma" pitchFamily="34" charset="0"/>
              <a:ea typeface="Tahoma" pitchFamily="34" charset="0"/>
              <a:cs typeface="Tahoma" pitchFamily="34" charset="0"/>
            </a:endParaRPr>
          </a:p>
        </p:txBody>
      </p:sp>
      <p:pic>
        <p:nvPicPr>
          <p:cNvPr id="11" name="Picture 2" descr="DSC_0137 (2)"/>
          <p:cNvPicPr>
            <a:picLocks noChangeAspect="1" noChangeArrowheads="1"/>
          </p:cNvPicPr>
          <p:nvPr/>
        </p:nvPicPr>
        <p:blipFill>
          <a:blip r:embed="rId4" cstate="print"/>
          <a:srcRect/>
          <a:stretch>
            <a:fillRect/>
          </a:stretch>
        </p:blipFill>
        <p:spPr bwMode="auto">
          <a:xfrm>
            <a:off x="4362894" y="4383730"/>
            <a:ext cx="3466213" cy="2254927"/>
          </a:xfrm>
          <a:prstGeom prst="rect">
            <a:avLst/>
          </a:prstGeom>
          <a:noFill/>
          <a:ln w="9525">
            <a:noFill/>
            <a:miter lim="800000"/>
            <a:headEnd/>
            <a:tailEnd/>
          </a:ln>
        </p:spPr>
      </p:pic>
      <p:pic>
        <p:nvPicPr>
          <p:cNvPr id="14" name="Picture 4" descr="P1390770"/>
          <p:cNvPicPr>
            <a:picLocks noChangeAspect="1" noChangeArrowheads="1"/>
          </p:cNvPicPr>
          <p:nvPr/>
        </p:nvPicPr>
        <p:blipFill>
          <a:blip r:embed="rId5" cstate="print"/>
          <a:srcRect l="16064"/>
          <a:stretch>
            <a:fillRect/>
          </a:stretch>
        </p:blipFill>
        <p:spPr bwMode="auto">
          <a:xfrm>
            <a:off x="627321" y="4383730"/>
            <a:ext cx="3327992" cy="2254927"/>
          </a:xfrm>
          <a:prstGeom prst="rect">
            <a:avLst/>
          </a:prstGeom>
          <a:noFill/>
          <a:ln w="9525">
            <a:noFill/>
            <a:miter lim="800000"/>
            <a:headEnd/>
            <a:tailEnd/>
          </a:ln>
        </p:spPr>
      </p:pic>
      <p:pic>
        <p:nvPicPr>
          <p:cNvPr id="15" name="Picture 3" descr="DSC_0275"/>
          <p:cNvPicPr>
            <a:picLocks noChangeAspect="1" noChangeArrowheads="1"/>
          </p:cNvPicPr>
          <p:nvPr/>
        </p:nvPicPr>
        <p:blipFill>
          <a:blip r:embed="rId6" cstate="print"/>
          <a:srcRect/>
          <a:stretch>
            <a:fillRect/>
          </a:stretch>
        </p:blipFill>
        <p:spPr bwMode="auto">
          <a:xfrm>
            <a:off x="8236688" y="4383730"/>
            <a:ext cx="3292074" cy="2204515"/>
          </a:xfrm>
          <a:prstGeom prst="rect">
            <a:avLst/>
          </a:prstGeom>
          <a:noFill/>
          <a:ln w="9525">
            <a:noFill/>
            <a:miter lim="800000"/>
            <a:headEnd/>
            <a:tailEnd/>
          </a:ln>
        </p:spPr>
      </p:pic>
      <p:pic>
        <p:nvPicPr>
          <p:cNvPr id="16" name="Picture 5" descr="DSC_0097"/>
          <p:cNvPicPr>
            <a:picLocks noChangeAspect="1" noChangeArrowheads="1"/>
          </p:cNvPicPr>
          <p:nvPr/>
        </p:nvPicPr>
        <p:blipFill>
          <a:blip r:embed="rId7" cstate="print"/>
          <a:srcRect/>
          <a:stretch>
            <a:fillRect/>
          </a:stretch>
        </p:blipFill>
        <p:spPr bwMode="auto">
          <a:xfrm>
            <a:off x="8236687" y="1825495"/>
            <a:ext cx="3300310" cy="2087369"/>
          </a:xfrm>
          <a:prstGeom prst="rect">
            <a:avLst/>
          </a:prstGeom>
          <a:noFill/>
          <a:ln w="9525">
            <a:noFill/>
            <a:miter lim="800000"/>
            <a:headEnd/>
            <a:tailEnd/>
          </a:ln>
        </p:spPr>
      </p:pic>
      <p:sp>
        <p:nvSpPr>
          <p:cNvPr id="9" name="TextBox 8">
            <a:extLst>
              <a:ext uri="{FF2B5EF4-FFF2-40B4-BE49-F238E27FC236}">
                <a16:creationId xmlns="" xmlns:a16="http://schemas.microsoft.com/office/drawing/2014/main" id="{C4B89AF0-6BF9-4509-8794-331322A400A6}"/>
              </a:ext>
            </a:extLst>
          </p:cNvPr>
          <p:cNvSpPr txBox="1"/>
          <p:nvPr/>
        </p:nvSpPr>
        <p:spPr>
          <a:xfrm>
            <a:off x="1266140" y="970766"/>
            <a:ext cx="9592359" cy="830997"/>
          </a:xfrm>
          <a:prstGeom prst="rect">
            <a:avLst/>
          </a:prstGeom>
          <a:noFill/>
        </p:spPr>
        <p:txBody>
          <a:bodyPr wrap="square" rtlCol="0" anchor="ctr">
            <a:spAutoFit/>
          </a:bodyPr>
          <a:lstStyle/>
          <a:p>
            <a:pPr algn="ctr"/>
            <a:r>
              <a:rPr lang="en-US" sz="2400" dirty="0">
                <a:solidFill>
                  <a:srgbClr val="0070C0"/>
                </a:solidFill>
                <a:latin typeface="Tahoma" panose="020B0604030504040204" pitchFamily="34" charset="0"/>
                <a:ea typeface="Tahoma" panose="020B0604030504040204" pitchFamily="34" charset="0"/>
                <a:cs typeface="Tahoma" panose="020B0604030504040204" pitchFamily="34" charset="0"/>
              </a:rPr>
              <a:t>Market survey for development plan</a:t>
            </a:r>
          </a:p>
          <a:p>
            <a:pPr algn="ctr"/>
            <a:r>
              <a:rPr lang="en-US" sz="2400" dirty="0">
                <a:solidFill>
                  <a:srgbClr val="0070C0"/>
                </a:solidFill>
                <a:latin typeface="Tahoma" panose="020B0604030504040204" pitchFamily="34" charset="0"/>
                <a:ea typeface="Tahoma" panose="020B0604030504040204" pitchFamily="34" charset="0"/>
                <a:cs typeface="Tahoma" panose="020B0604030504040204" pitchFamily="34" charset="0"/>
              </a:rPr>
              <a:t> and support of alternative career opportunities</a:t>
            </a:r>
            <a:endParaRPr lang="th-TH" sz="24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24820689"/>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1" descr="DSC_078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84010" y="4533899"/>
            <a:ext cx="3274644" cy="1934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DSC_0220.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4947" y="4533899"/>
            <a:ext cx="3227387" cy="1934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DSC_038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91374" y="4511174"/>
            <a:ext cx="3415391" cy="197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0" y="0"/>
            <a:ext cx="12192000" cy="908050"/>
          </a:xfrm>
          <a:prstGeom prst="rect">
            <a:avLst/>
          </a:prstGeom>
          <a:solidFill>
            <a:srgbClr val="0070C0"/>
          </a:solidFill>
          <a:ln w="9525">
            <a:noFill/>
            <a:miter lim="800000"/>
            <a:headEnd/>
            <a:tailEnd/>
          </a:ln>
          <a:effectLst/>
        </p:spPr>
        <p:txBody>
          <a:bodyPr anchor="ctr"/>
          <a:lstStyle/>
          <a:p>
            <a:pPr marL="514350" indent="-514350" algn="ctr">
              <a:defRPr/>
            </a:pPr>
            <a:r>
              <a:rPr lang="en-US" sz="2400" b="1" dirty="0">
                <a:solidFill>
                  <a:schemeClr val="bg1"/>
                </a:solidFill>
                <a:latin typeface="Tahoma" pitchFamily="34" charset="0"/>
                <a:ea typeface="Tahoma" pitchFamily="34" charset="0"/>
                <a:cs typeface="Tahoma" pitchFamily="34" charset="0"/>
              </a:rPr>
              <a:t>Career Development and Promotion </a:t>
            </a:r>
            <a:endParaRPr lang="th-TH" sz="2000" dirty="0">
              <a:solidFill>
                <a:schemeClr val="bg1"/>
              </a:solidFill>
              <a:latin typeface="Tahoma" pitchFamily="34" charset="0"/>
              <a:ea typeface="Tahoma" pitchFamily="34" charset="0"/>
              <a:cs typeface="Tahoma" pitchFamily="34" charset="0"/>
            </a:endParaRPr>
          </a:p>
        </p:txBody>
      </p:sp>
      <p:sp>
        <p:nvSpPr>
          <p:cNvPr id="12" name="Text Box 9"/>
          <p:cNvSpPr txBox="1">
            <a:spLocks noChangeArrowheads="1"/>
          </p:cNvSpPr>
          <p:nvPr/>
        </p:nvSpPr>
        <p:spPr bwMode="auto">
          <a:xfrm>
            <a:off x="1106669" y="1041822"/>
            <a:ext cx="10461550" cy="1826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marL="342900" indent="-342900" eaLnBrk="1" hangingPunct="1">
              <a:spcAft>
                <a:spcPts val="1000"/>
              </a:spcAft>
              <a:buFont typeface="Arial" pitchFamily="34" charset="0"/>
              <a:buChar char="•"/>
            </a:pPr>
            <a:r>
              <a:rPr lang="en-US" sz="2400" dirty="0">
                <a:solidFill>
                  <a:srgbClr val="0070C0"/>
                </a:solidFill>
                <a:latin typeface="Tahoma" panose="020B0604030504040204" pitchFamily="34" charset="0"/>
                <a:ea typeface="Tahoma" panose="020B0604030504040204" pitchFamily="34" charset="0"/>
                <a:cs typeface="Tahoma" panose="020B0604030504040204" pitchFamily="34" charset="0"/>
              </a:rPr>
              <a:t>Promote new varieties of fruit trees, greenhouse vegetable under safety standards with sustainable markets</a:t>
            </a:r>
            <a:endParaRPr lang="th-TH" sz="2400" dirty="0">
              <a:solidFill>
                <a:srgbClr val="0070C0"/>
              </a:solidFill>
              <a:latin typeface="Tahoma" panose="020B0604030504040204" pitchFamily="34" charset="0"/>
              <a:ea typeface="Tahoma" panose="020B0604030504040204" pitchFamily="34" charset="0"/>
              <a:cs typeface="Tahoma" panose="020B0604030504040204" pitchFamily="34" charset="0"/>
            </a:endParaRPr>
          </a:p>
          <a:p>
            <a:pPr marL="342900" indent="-342900" eaLnBrk="1" hangingPunct="1">
              <a:spcAft>
                <a:spcPts val="1000"/>
              </a:spcAft>
              <a:buFont typeface="Arial" pitchFamily="34" charset="0"/>
              <a:buChar char="•"/>
            </a:pPr>
            <a:r>
              <a:rPr lang="en-US" sz="2400" dirty="0">
                <a:solidFill>
                  <a:srgbClr val="0070C0"/>
                </a:solidFill>
                <a:latin typeface="Tahoma" panose="020B0604030504040204" pitchFamily="34" charset="0"/>
                <a:ea typeface="Tahoma" panose="020B0604030504040204" pitchFamily="34" charset="0"/>
                <a:cs typeface="Tahoma" panose="020B0604030504040204" pitchFamily="34" charset="0"/>
              </a:rPr>
              <a:t>Increase of rice yield</a:t>
            </a:r>
            <a:endParaRPr lang="th-TH" sz="2400" dirty="0">
              <a:solidFill>
                <a:srgbClr val="0070C0"/>
              </a:solidFill>
              <a:latin typeface="Tahoma" panose="020B0604030504040204" pitchFamily="34" charset="0"/>
              <a:ea typeface="Tahoma" panose="020B0604030504040204" pitchFamily="34" charset="0"/>
              <a:cs typeface="Tahoma" panose="020B0604030504040204" pitchFamily="34" charset="0"/>
            </a:endParaRPr>
          </a:p>
          <a:p>
            <a:pPr marL="342900" indent="-342900" eaLnBrk="1" hangingPunct="1">
              <a:spcAft>
                <a:spcPts val="1000"/>
              </a:spcAft>
              <a:buFont typeface="Arial" pitchFamily="34" charset="0"/>
              <a:buChar char="•"/>
            </a:pPr>
            <a:endParaRPr lang="en-US" sz="24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13" name="Picture 3" descr="DSC_037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08487" y="2433970"/>
            <a:ext cx="3266735" cy="1875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P158072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4947" y="2433970"/>
            <a:ext cx="3227387" cy="1830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DSC_0350"/>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9653"/>
          <a:stretch/>
        </p:blipFill>
        <p:spPr bwMode="auto">
          <a:xfrm>
            <a:off x="9966903" y="2433970"/>
            <a:ext cx="1439862" cy="1943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7782226" y="2643119"/>
            <a:ext cx="1875722" cy="1457426"/>
          </a:xfrm>
          <a:prstGeom prst="rect">
            <a:avLst/>
          </a:prstGeom>
        </p:spPr>
      </p:pic>
    </p:spTree>
    <p:extLst>
      <p:ext uri="{BB962C8B-B14F-4D97-AF65-F5344CB8AC3E}">
        <p14:creationId xmlns:p14="http://schemas.microsoft.com/office/powerpoint/2010/main" val="15873163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0" y="0"/>
            <a:ext cx="12192000" cy="908050"/>
          </a:xfrm>
          <a:prstGeom prst="rect">
            <a:avLst/>
          </a:prstGeom>
          <a:solidFill>
            <a:srgbClr val="0070C0"/>
          </a:solidFill>
          <a:ln w="9525">
            <a:noFill/>
            <a:miter lim="800000"/>
            <a:headEnd/>
            <a:tailEnd/>
          </a:ln>
          <a:effectLst/>
        </p:spPr>
        <p:txBody>
          <a:bodyPr anchor="ctr"/>
          <a:lstStyle/>
          <a:p>
            <a:pPr marL="514350" indent="-514350" algn="ctr">
              <a:defRPr/>
            </a:pPr>
            <a:r>
              <a:rPr lang="en-US" sz="2000" b="1" dirty="0">
                <a:solidFill>
                  <a:schemeClr val="bg1"/>
                </a:solidFill>
                <a:latin typeface="Tahoma" pitchFamily="34" charset="0"/>
                <a:ea typeface="Tahoma" pitchFamily="34" charset="0"/>
                <a:cs typeface="Tahoma" pitchFamily="34" charset="0"/>
              </a:rPr>
              <a:t>Knowledge Transfer with Hands-on Training and Continuous Learning</a:t>
            </a:r>
            <a:endParaRPr lang="th-TH" sz="1800" dirty="0">
              <a:solidFill>
                <a:schemeClr val="bg1"/>
              </a:solidFill>
              <a:latin typeface="Tahoma" pitchFamily="34" charset="0"/>
              <a:ea typeface="Tahoma" pitchFamily="34" charset="0"/>
              <a:cs typeface="Tahoma"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034" y="1113940"/>
            <a:ext cx="3595608" cy="2696706"/>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8304" y="4002007"/>
            <a:ext cx="3603356" cy="2702517"/>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034" y="4016536"/>
            <a:ext cx="3595608" cy="2696706"/>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51387" y="4028158"/>
            <a:ext cx="1782306" cy="1336730"/>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65761" y="1068469"/>
            <a:ext cx="3729928" cy="2797446"/>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66885" y="5396586"/>
            <a:ext cx="1782306" cy="1336730"/>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18304" y="1143536"/>
            <a:ext cx="3603356" cy="2702517"/>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96757" y="4002006"/>
            <a:ext cx="1817174" cy="1362881"/>
          </a:xfrm>
          <a:prstGeom prst="rect">
            <a:avLst/>
          </a:prstGeom>
        </p:spPr>
      </p:pic>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12255" y="5415959"/>
            <a:ext cx="1817174" cy="1362881"/>
          </a:xfrm>
          <a:prstGeom prst="rect">
            <a:avLst/>
          </a:prstGeom>
        </p:spPr>
      </p:pic>
    </p:spTree>
    <p:extLst>
      <p:ext uri="{BB962C8B-B14F-4D97-AF65-F5344CB8AC3E}">
        <p14:creationId xmlns:p14="http://schemas.microsoft.com/office/powerpoint/2010/main" val="6495771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1_Projecthrdi\job\2563\New folder\พื้นที่ดำเนินงาน_12122019.jpg"/>
          <p:cNvPicPr>
            <a:picLocks noChangeAspect="1" noChangeArrowheads="1"/>
          </p:cNvPicPr>
          <p:nvPr/>
        </p:nvPicPr>
        <p:blipFill>
          <a:blip r:embed="rId2" cstate="print"/>
          <a:srcRect/>
          <a:stretch>
            <a:fillRect/>
          </a:stretch>
        </p:blipFill>
        <p:spPr bwMode="auto">
          <a:xfrm>
            <a:off x="1524001" y="0"/>
            <a:ext cx="4900053" cy="6858000"/>
          </a:xfrm>
          <a:prstGeom prst="rect">
            <a:avLst/>
          </a:prstGeom>
          <a:noFill/>
        </p:spPr>
      </p:pic>
      <p:pic>
        <p:nvPicPr>
          <p:cNvPr id="3075" name="Picture 3" descr="M:\1_Projecthrdi\job\2563\New folder\hrdi2.jpg"/>
          <p:cNvPicPr>
            <a:picLocks noChangeAspect="1" noChangeArrowheads="1"/>
          </p:cNvPicPr>
          <p:nvPr/>
        </p:nvPicPr>
        <p:blipFill>
          <a:blip r:embed="rId3" cstate="print"/>
          <a:srcRect/>
          <a:stretch>
            <a:fillRect/>
          </a:stretch>
        </p:blipFill>
        <p:spPr bwMode="auto">
          <a:xfrm>
            <a:off x="1524001" y="0"/>
            <a:ext cx="4900053" cy="6858000"/>
          </a:xfrm>
          <a:prstGeom prst="rect">
            <a:avLst/>
          </a:prstGeom>
          <a:noFill/>
        </p:spPr>
      </p:pic>
      <p:graphicFrame>
        <p:nvGraphicFramePr>
          <p:cNvPr id="7" name="Chart 6"/>
          <p:cNvGraphicFramePr>
            <a:graphicFrameLocks/>
          </p:cNvGraphicFramePr>
          <p:nvPr>
            <p:extLst>
              <p:ext uri="{D42A27DB-BD31-4B8C-83A1-F6EECF244321}">
                <p14:modId xmlns:p14="http://schemas.microsoft.com/office/powerpoint/2010/main" val="1688415961"/>
              </p:ext>
            </p:extLst>
          </p:nvPr>
        </p:nvGraphicFramePr>
        <p:xfrm>
          <a:off x="7043595" y="3904306"/>
          <a:ext cx="4336379"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Table 2"/>
          <p:cNvGraphicFramePr>
            <a:graphicFrameLocks noGrp="1"/>
          </p:cNvGraphicFramePr>
          <p:nvPr>
            <p:extLst>
              <p:ext uri="{D42A27DB-BD31-4B8C-83A1-F6EECF244321}">
                <p14:modId xmlns:p14="http://schemas.microsoft.com/office/powerpoint/2010/main" val="985455411"/>
              </p:ext>
            </p:extLst>
          </p:nvPr>
        </p:nvGraphicFramePr>
        <p:xfrm>
          <a:off x="7062106" y="1355272"/>
          <a:ext cx="4351565" cy="2560796"/>
        </p:xfrm>
        <a:graphic>
          <a:graphicData uri="http://schemas.openxmlformats.org/drawingml/2006/table">
            <a:tbl>
              <a:tblPr firstRow="1" bandRow="1">
                <a:tableStyleId>{5C22544A-7EE6-4342-B048-85BDC9FD1C3A}</a:tableStyleId>
              </a:tblPr>
              <a:tblGrid>
                <a:gridCol w="784804">
                  <a:extLst>
                    <a:ext uri="{9D8B030D-6E8A-4147-A177-3AD203B41FA5}">
                      <a16:colId xmlns="" xmlns:a16="http://schemas.microsoft.com/office/drawing/2014/main" val="20000"/>
                    </a:ext>
                  </a:extLst>
                </a:gridCol>
                <a:gridCol w="1390979">
                  <a:extLst>
                    <a:ext uri="{9D8B030D-6E8A-4147-A177-3AD203B41FA5}">
                      <a16:colId xmlns="" xmlns:a16="http://schemas.microsoft.com/office/drawing/2014/main" val="20001"/>
                    </a:ext>
                  </a:extLst>
                </a:gridCol>
                <a:gridCol w="1087891">
                  <a:extLst>
                    <a:ext uri="{9D8B030D-6E8A-4147-A177-3AD203B41FA5}">
                      <a16:colId xmlns="" xmlns:a16="http://schemas.microsoft.com/office/drawing/2014/main" val="20002"/>
                    </a:ext>
                  </a:extLst>
                </a:gridCol>
                <a:gridCol w="1087891">
                  <a:extLst>
                    <a:ext uri="{9D8B030D-6E8A-4147-A177-3AD203B41FA5}">
                      <a16:colId xmlns="" xmlns:a16="http://schemas.microsoft.com/office/drawing/2014/main" val="20003"/>
                    </a:ext>
                  </a:extLst>
                </a:gridCol>
              </a:tblGrid>
              <a:tr h="418729">
                <a:tc>
                  <a:txBody>
                    <a:bodyPr/>
                    <a:lstStyle/>
                    <a:p>
                      <a:pPr algn="ctr"/>
                      <a:r>
                        <a:rPr lang="en-US" sz="1100" b="1" dirty="0">
                          <a:solidFill>
                            <a:schemeClr val="tx1"/>
                          </a:solidFill>
                          <a:latin typeface="Tahoma" panose="020B0604030504040204" pitchFamily="34" charset="0"/>
                          <a:ea typeface="Tahoma" panose="020B0604030504040204" pitchFamily="34" charset="0"/>
                          <a:cs typeface="Tahoma" panose="020B0604030504040204" pitchFamily="34" charset="0"/>
                        </a:rPr>
                        <a:t>AREA</a:t>
                      </a:r>
                      <a:endParaRPr lang="th-TH" sz="1100" b="1"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b="1" dirty="0">
                          <a:solidFill>
                            <a:schemeClr val="tx1"/>
                          </a:solidFill>
                          <a:latin typeface="Tahoma" panose="020B0604030504040204" pitchFamily="34" charset="0"/>
                          <a:ea typeface="Tahoma" panose="020B0604030504040204" pitchFamily="34" charset="0"/>
                          <a:cs typeface="Tahoma" panose="020B0604030504040204" pitchFamily="34" charset="0"/>
                        </a:rPr>
                        <a:t>Altitude</a:t>
                      </a:r>
                      <a:r>
                        <a:rPr lang="en-US" sz="1100" b="1" baseline="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th-TH" sz="1100" b="1" baseline="0" dirty="0">
                          <a:solidFill>
                            <a:schemeClr val="tx1"/>
                          </a:solidFill>
                          <a:latin typeface="Tahoma" panose="020B0604030504040204" pitchFamily="34" charset="0"/>
                          <a:ea typeface="Tahoma" panose="020B0604030504040204" pitchFamily="34" charset="0"/>
                          <a:cs typeface="Tahoma" panose="020B0604030504040204" pitchFamily="34" charset="0"/>
                        </a:rPr>
                        <a:t>(</a:t>
                      </a:r>
                      <a:r>
                        <a:rPr lang="en-US" sz="1100" b="1" baseline="0" dirty="0" err="1">
                          <a:solidFill>
                            <a:schemeClr val="tx1"/>
                          </a:solidFill>
                          <a:latin typeface="Tahoma" panose="020B0604030504040204" pitchFamily="34" charset="0"/>
                          <a:ea typeface="Tahoma" panose="020B0604030504040204" pitchFamily="34" charset="0"/>
                          <a:cs typeface="Tahoma" panose="020B0604030504040204" pitchFamily="34" charset="0"/>
                        </a:rPr>
                        <a:t>msl</a:t>
                      </a:r>
                      <a:r>
                        <a:rPr lang="en-US" sz="1100" b="1" baseline="0" dirty="0">
                          <a:solidFill>
                            <a:schemeClr val="tx1"/>
                          </a:solidFill>
                          <a:latin typeface="Tahoma" panose="020B0604030504040204" pitchFamily="34" charset="0"/>
                          <a:ea typeface="Tahoma" panose="020B0604030504040204" pitchFamily="34" charset="0"/>
                          <a:cs typeface="Tahoma" panose="020B0604030504040204" pitchFamily="34" charset="0"/>
                        </a:rPr>
                        <a:t>.</a:t>
                      </a:r>
                      <a:r>
                        <a:rPr lang="th-TH" sz="1100" b="1" baseline="0" dirty="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th-TH" sz="1100" b="1"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b="1" dirty="0">
                          <a:solidFill>
                            <a:schemeClr val="tx1"/>
                          </a:solidFill>
                          <a:latin typeface="Tahoma" panose="020B0604030504040204" pitchFamily="34" charset="0"/>
                          <a:ea typeface="Tahoma" panose="020B0604030504040204" pitchFamily="34" charset="0"/>
                          <a:cs typeface="Tahoma" panose="020B0604030504040204" pitchFamily="34" charset="0"/>
                        </a:rPr>
                        <a:t>Highland  Village Clusters</a:t>
                      </a:r>
                      <a:endParaRPr lang="th-TH" sz="1100" b="1"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100" b="1" dirty="0">
                          <a:solidFill>
                            <a:schemeClr val="tx1"/>
                          </a:solidFill>
                          <a:latin typeface="Tahoma" panose="020B0604030504040204" pitchFamily="34" charset="0"/>
                          <a:ea typeface="Tahoma" panose="020B0604030504040204" pitchFamily="34" charset="0"/>
                          <a:cs typeface="Tahoma" panose="020B0604030504040204" pitchFamily="34" charset="0"/>
                        </a:rPr>
                        <a:t>Percent</a:t>
                      </a:r>
                      <a:endParaRPr lang="th-TH" sz="1100" b="1"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448638">
                <a:tc>
                  <a:txBody>
                    <a:bodyPr/>
                    <a:lstStyle/>
                    <a:p>
                      <a:pPr algn="ctr"/>
                      <a:endParaRPr lang="th-TH" sz="12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1200" dirty="0">
                          <a:latin typeface="Tahoma" panose="020B0604030504040204" pitchFamily="34" charset="0"/>
                          <a:ea typeface="Tahoma" panose="020B0604030504040204" pitchFamily="34" charset="0"/>
                          <a:cs typeface="Tahoma" panose="020B0604030504040204" pitchFamily="34" charset="0"/>
                        </a:rPr>
                        <a:t>Less than 500</a:t>
                      </a:r>
                      <a:r>
                        <a:rPr lang="en-US" sz="1200" baseline="0" dirty="0">
                          <a:latin typeface="Tahoma" panose="020B0604030504040204" pitchFamily="34" charset="0"/>
                          <a:ea typeface="Tahoma" panose="020B0604030504040204" pitchFamily="34" charset="0"/>
                          <a:cs typeface="Tahoma" panose="020B0604030504040204" pitchFamily="34" charset="0"/>
                        </a:rPr>
                        <a:t> meters</a:t>
                      </a:r>
                      <a:endParaRPr lang="th-TH" sz="12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latin typeface="Tahoma" panose="020B0604030504040204" pitchFamily="34" charset="0"/>
                          <a:ea typeface="Tahoma" panose="020B0604030504040204" pitchFamily="34" charset="0"/>
                          <a:cs typeface="Tahoma" panose="020B0604030504040204" pitchFamily="34" charset="0"/>
                        </a:rPr>
                        <a:t>1,447</a:t>
                      </a:r>
                      <a:endParaRPr lang="th-TH" sz="12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latin typeface="Tahoma" panose="020B0604030504040204" pitchFamily="34" charset="0"/>
                          <a:ea typeface="Tahoma" panose="020B0604030504040204" pitchFamily="34" charset="0"/>
                          <a:cs typeface="Tahoma" panose="020B0604030504040204" pitchFamily="34" charset="0"/>
                        </a:rPr>
                        <a:t>35.00</a:t>
                      </a:r>
                      <a:endParaRPr lang="th-TH" sz="12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1"/>
                  </a:ext>
                </a:extLst>
              </a:tr>
              <a:tr h="594836">
                <a:tc>
                  <a:txBody>
                    <a:bodyPr/>
                    <a:lstStyle/>
                    <a:p>
                      <a:pPr algn="ctr"/>
                      <a:endParaRPr lang="th-TH" sz="12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Tahoma" panose="020B0604030504040204" pitchFamily="34" charset="0"/>
                          <a:ea typeface="Tahoma" panose="020B0604030504040204" pitchFamily="34" charset="0"/>
                          <a:cs typeface="Tahoma" panose="020B0604030504040204" pitchFamily="34" charset="0"/>
                        </a:rPr>
                        <a:t>500-1,000</a:t>
                      </a:r>
                      <a:r>
                        <a:rPr lang="en-US" sz="1200" baseline="0" dirty="0">
                          <a:latin typeface="Tahoma" panose="020B0604030504040204" pitchFamily="34" charset="0"/>
                          <a:ea typeface="Tahoma" panose="020B0604030504040204" pitchFamily="34" charset="0"/>
                          <a:cs typeface="Tahoma" panose="020B0604030504040204" pitchFamily="34" charset="0"/>
                        </a:rPr>
                        <a:t> meters</a:t>
                      </a:r>
                      <a:endParaRPr lang="th-TH" sz="1200" dirty="0">
                        <a:latin typeface="Tahoma" panose="020B0604030504040204" pitchFamily="34" charset="0"/>
                        <a:ea typeface="Tahoma" panose="020B0604030504040204" pitchFamily="34" charset="0"/>
                        <a:cs typeface="Tahoma" panose="020B0604030504040204" pitchFamily="34" charset="0"/>
                      </a:endParaRPr>
                    </a:p>
                    <a:p>
                      <a:pPr algn="ctr"/>
                      <a:endParaRPr lang="th-TH" sz="12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latin typeface="Tahoma" panose="020B0604030504040204" pitchFamily="34" charset="0"/>
                          <a:ea typeface="Tahoma" panose="020B0604030504040204" pitchFamily="34" charset="0"/>
                          <a:cs typeface="Tahoma" panose="020B0604030504040204" pitchFamily="34" charset="0"/>
                        </a:rPr>
                        <a:t>1,985</a:t>
                      </a:r>
                      <a:endParaRPr lang="th-TH" sz="12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latin typeface="Tahoma" panose="020B0604030504040204" pitchFamily="34" charset="0"/>
                          <a:ea typeface="Tahoma" panose="020B0604030504040204" pitchFamily="34" charset="0"/>
                          <a:cs typeface="Tahoma" panose="020B0604030504040204" pitchFamily="34" charset="0"/>
                        </a:rPr>
                        <a:t>47.00</a:t>
                      </a:r>
                      <a:endParaRPr lang="th-TH" sz="12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2"/>
                  </a:ext>
                </a:extLst>
              </a:tr>
              <a:tr h="628093">
                <a:tc>
                  <a:txBody>
                    <a:bodyPr/>
                    <a:lstStyle/>
                    <a:p>
                      <a:pPr algn="ctr"/>
                      <a:endParaRPr lang="th-TH" sz="12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Tahoma" panose="020B0604030504040204" pitchFamily="34" charset="0"/>
                          <a:ea typeface="Tahoma" panose="020B0604030504040204" pitchFamily="34" charset="0"/>
                          <a:cs typeface="Tahoma" panose="020B0604030504040204" pitchFamily="34" charset="0"/>
                        </a:rPr>
                        <a:t>more than 1,000</a:t>
                      </a:r>
                      <a:r>
                        <a:rPr lang="en-US" sz="1200" baseline="0" dirty="0">
                          <a:latin typeface="Tahoma" panose="020B0604030504040204" pitchFamily="34" charset="0"/>
                          <a:ea typeface="Tahoma" panose="020B0604030504040204" pitchFamily="34" charset="0"/>
                          <a:cs typeface="Tahoma" panose="020B0604030504040204" pitchFamily="34" charset="0"/>
                        </a:rPr>
                        <a:t> meters</a:t>
                      </a:r>
                      <a:endParaRPr lang="th-TH" sz="1200" dirty="0">
                        <a:latin typeface="Tahoma" panose="020B0604030504040204" pitchFamily="34" charset="0"/>
                        <a:ea typeface="Tahoma" panose="020B0604030504040204" pitchFamily="34" charset="0"/>
                        <a:cs typeface="Tahoma" panose="020B0604030504040204" pitchFamily="34" charset="0"/>
                      </a:endParaRPr>
                    </a:p>
                    <a:p>
                      <a:pPr algn="ctr"/>
                      <a:endParaRPr lang="th-TH" sz="12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latin typeface="Tahoma" panose="020B0604030504040204" pitchFamily="34" charset="0"/>
                          <a:ea typeface="Tahoma" panose="020B0604030504040204" pitchFamily="34" charset="0"/>
                          <a:cs typeface="Tahoma" panose="020B0604030504040204" pitchFamily="34" charset="0"/>
                        </a:rPr>
                        <a:t>774</a:t>
                      </a:r>
                      <a:endParaRPr lang="th-TH" sz="12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latin typeface="Tahoma" panose="020B0604030504040204" pitchFamily="34" charset="0"/>
                          <a:ea typeface="Tahoma" panose="020B0604030504040204" pitchFamily="34" charset="0"/>
                          <a:cs typeface="Tahoma" panose="020B0604030504040204" pitchFamily="34" charset="0"/>
                        </a:rPr>
                        <a:t>18.00</a:t>
                      </a:r>
                      <a:endParaRPr lang="th-TH" sz="12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3"/>
                  </a:ext>
                </a:extLst>
              </a:tr>
              <a:tr h="269183">
                <a:tc>
                  <a:txBody>
                    <a:bodyPr/>
                    <a:lstStyle/>
                    <a:p>
                      <a:pPr algn="ctr"/>
                      <a:endParaRPr lang="th-TH" sz="120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latin typeface="Tahoma" panose="020B0604030504040204" pitchFamily="34" charset="0"/>
                          <a:ea typeface="Tahoma" panose="020B0604030504040204" pitchFamily="34" charset="0"/>
                          <a:cs typeface="Tahoma" panose="020B0604030504040204" pitchFamily="34" charset="0"/>
                        </a:rPr>
                        <a:t>Total</a:t>
                      </a:r>
                      <a:endParaRPr lang="th-TH" sz="12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latin typeface="Tahoma" panose="020B0604030504040204" pitchFamily="34" charset="0"/>
                          <a:ea typeface="Tahoma" panose="020B0604030504040204" pitchFamily="34" charset="0"/>
                          <a:cs typeface="Tahoma" panose="020B0604030504040204" pitchFamily="34" charset="0"/>
                        </a:rPr>
                        <a:t>4,206</a:t>
                      </a:r>
                      <a:endParaRPr lang="th-TH" sz="12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th-TH" sz="1200" dirty="0">
                        <a:latin typeface="Tahoma" panose="020B0604030504040204" pitchFamily="34" charset="0"/>
                        <a:ea typeface="Tahoma" panose="020B0604030504040204" pitchFamily="34" charset="0"/>
                        <a:cs typeface="Tahom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4"/>
                  </a:ext>
                </a:extLst>
              </a:tr>
            </a:tbl>
          </a:graphicData>
        </a:graphic>
      </p:graphicFrame>
      <p:sp>
        <p:nvSpPr>
          <p:cNvPr id="8" name="Text Box 39"/>
          <p:cNvSpPr txBox="1">
            <a:spLocks noChangeArrowheads="1"/>
          </p:cNvSpPr>
          <p:nvPr/>
        </p:nvSpPr>
        <p:spPr bwMode="auto">
          <a:xfrm>
            <a:off x="6384032" y="122465"/>
            <a:ext cx="5709557" cy="932955"/>
          </a:xfrm>
          <a:prstGeom prst="rect">
            <a:avLst/>
          </a:prstGeom>
          <a:solidFill>
            <a:srgbClr val="0070C0"/>
          </a:solidFill>
          <a:ln w="9525">
            <a:noFill/>
            <a:miter lim="800000"/>
            <a:headEnd/>
            <a:tailEnd/>
          </a:ln>
        </p:spPr>
        <p:txBody>
          <a:bodyPr lIns="74981" tIns="37490" rIns="74981" bIns="37490" anchor="ctr"/>
          <a:lstStyle/>
          <a:p>
            <a:pPr algn="ctr">
              <a:lnSpc>
                <a:spcPct val="80000"/>
              </a:lnSpc>
              <a:defRPr/>
            </a:pPr>
            <a:r>
              <a:rPr lang="en-US" altLang="ja-JP" sz="1600" b="1" dirty="0">
                <a:solidFill>
                  <a:schemeClr val="bg1"/>
                </a:solidFill>
                <a:latin typeface="Tahoma" pitchFamily="34" charset="0"/>
                <a:ea typeface="Tahoma" pitchFamily="34" charset="0"/>
                <a:cs typeface="Tahoma" pitchFamily="34" charset="0"/>
              </a:rPr>
              <a:t>Thai Highland Village Clusters</a:t>
            </a:r>
            <a:endParaRPr lang="th-TH" altLang="ja-JP" sz="1600" dirty="0">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77809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blinds(horizontal)">
                                      <p:cBhvr>
                                        <p:cTn id="7" dur="2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11" descr="DSC_2420.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8137" y="3111667"/>
            <a:ext cx="2533916" cy="1695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14" descr="DSC_0299.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780" y="1298596"/>
            <a:ext cx="2505844" cy="1678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16" descr="DSC_0263.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55580" y="1298597"/>
            <a:ext cx="2692712" cy="1678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0" y="0"/>
            <a:ext cx="12192000" cy="908050"/>
          </a:xfrm>
          <a:prstGeom prst="rect">
            <a:avLst/>
          </a:prstGeom>
          <a:solidFill>
            <a:srgbClr val="0070C0"/>
          </a:solidFill>
          <a:ln w="9525">
            <a:noFill/>
            <a:miter lim="800000"/>
            <a:headEnd/>
            <a:tailEnd/>
          </a:ln>
          <a:effectLst/>
        </p:spPr>
        <p:txBody>
          <a:bodyPr anchor="ctr"/>
          <a:lstStyle/>
          <a:p>
            <a:pPr marL="514350" indent="-514350" algn="ctr">
              <a:defRPr/>
            </a:pPr>
            <a:r>
              <a:rPr lang="en-US" sz="2000" b="1" dirty="0">
                <a:solidFill>
                  <a:schemeClr val="bg1"/>
                </a:solidFill>
                <a:latin typeface="Tahoma" pitchFamily="34" charset="0"/>
                <a:ea typeface="Tahoma" pitchFamily="34" charset="0"/>
                <a:cs typeface="Tahoma" pitchFamily="34" charset="0"/>
              </a:rPr>
              <a:t>Knowledge Transfer with Hands-on Training and Continuous Learning</a:t>
            </a:r>
            <a:endParaRPr lang="th-TH" sz="1800" dirty="0">
              <a:solidFill>
                <a:schemeClr val="bg1"/>
              </a:solidFill>
              <a:latin typeface="Tahoma" pitchFamily="34" charset="0"/>
              <a:ea typeface="Tahoma" pitchFamily="34" charset="0"/>
              <a:cs typeface="Tahoma" pitchFamily="34" charset="0"/>
            </a:endParaRPr>
          </a:p>
        </p:txBody>
      </p:sp>
      <p:pic>
        <p:nvPicPr>
          <p:cNvPr id="9" name="Picture 5" descr="DSC_0435.JPG"/>
          <p:cNvPicPr>
            <a:picLocks noChangeAspect="1" noChangeArrowheads="1"/>
          </p:cNvPicPr>
          <p:nvPr/>
        </p:nvPicPr>
        <p:blipFill>
          <a:blip r:embed="rId5" cstate="print">
            <a:extLst>
              <a:ext uri="{28A0092B-C50C-407E-A947-70E740481C1C}">
                <a14:useLocalDpi xmlns:a14="http://schemas.microsoft.com/office/drawing/2010/main" val="0"/>
              </a:ext>
            </a:extLst>
          </a:blip>
          <a:srcRect b="6506"/>
          <a:stretch>
            <a:fillRect/>
          </a:stretch>
        </p:blipFill>
        <p:spPr bwMode="auto">
          <a:xfrm>
            <a:off x="3490028" y="3111667"/>
            <a:ext cx="2658265" cy="1695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1" descr="DSC_0486.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8137" y="5077106"/>
            <a:ext cx="2424840" cy="1622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DSC_0455.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90027" y="5077107"/>
            <a:ext cx="2658265" cy="1691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56248" y="5077106"/>
            <a:ext cx="2527148" cy="1691727"/>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86527" y="1298596"/>
            <a:ext cx="2562450" cy="1615711"/>
          </a:xfrm>
          <a:prstGeom prst="rect">
            <a:avLst/>
          </a:prstGeom>
        </p:spPr>
      </p:pic>
      <p:pic>
        <p:nvPicPr>
          <p:cNvPr id="15" name="Picture 14" descr="DSC_0344.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66635" y="3122847"/>
            <a:ext cx="2516237" cy="168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86527" y="3111667"/>
            <a:ext cx="2562450" cy="1644182"/>
          </a:xfrm>
          <a:prstGeom prst="rect">
            <a:avLst/>
          </a:prstGeom>
        </p:spPr>
      </p:pic>
      <p:pic>
        <p:nvPicPr>
          <p:cNvPr id="17" name="Picture 11" descr="DSC_0233.JP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186527" y="5123201"/>
            <a:ext cx="2562450" cy="1645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4" descr="DSC_0213.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456248" y="1284268"/>
            <a:ext cx="2516237" cy="1568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8242894"/>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16" descr="DSC_035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75877" y="1830248"/>
            <a:ext cx="3067935" cy="2053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10" descr="DSC_0470.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5665" y="1830248"/>
            <a:ext cx="3249220" cy="193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15" descr="DSC_0604.JPG"/>
          <p:cNvPicPr>
            <a:picLocks noChangeAspect="1"/>
          </p:cNvPicPr>
          <p:nvPr/>
        </p:nvPicPr>
        <p:blipFill>
          <a:blip r:embed="rId4" cstate="print">
            <a:extLst>
              <a:ext uri="{28A0092B-C50C-407E-A947-70E740481C1C}">
                <a14:useLocalDpi xmlns:a14="http://schemas.microsoft.com/office/drawing/2010/main" val="0"/>
              </a:ext>
            </a:extLst>
          </a:blip>
          <a:srcRect l="4681" t="8928" r="2028"/>
          <a:stretch>
            <a:fillRect/>
          </a:stretch>
        </p:blipFill>
        <p:spPr bwMode="auto">
          <a:xfrm>
            <a:off x="4724135" y="1830248"/>
            <a:ext cx="3312492" cy="2053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0" y="0"/>
            <a:ext cx="12192000" cy="908050"/>
          </a:xfrm>
          <a:prstGeom prst="rect">
            <a:avLst/>
          </a:prstGeom>
          <a:solidFill>
            <a:srgbClr val="0070C0"/>
          </a:solidFill>
          <a:ln w="9525">
            <a:noFill/>
            <a:miter lim="800000"/>
            <a:headEnd/>
            <a:tailEnd/>
          </a:ln>
          <a:effectLst/>
        </p:spPr>
        <p:txBody>
          <a:bodyPr anchor="ctr"/>
          <a:lstStyle/>
          <a:p>
            <a:pPr marL="514350" indent="-514350" algn="ctr">
              <a:defRPr/>
            </a:pPr>
            <a:r>
              <a:rPr lang="en-US" sz="2000" b="1" dirty="0">
                <a:solidFill>
                  <a:schemeClr val="bg1"/>
                </a:solidFill>
                <a:latin typeface="Tahoma" pitchFamily="34" charset="0"/>
                <a:ea typeface="Tahoma" pitchFamily="34" charset="0"/>
                <a:cs typeface="Tahoma" pitchFamily="34" charset="0"/>
              </a:rPr>
              <a:t>Basic Infrastructure Development</a:t>
            </a:r>
            <a:endParaRPr lang="th-TH" sz="1800" dirty="0">
              <a:solidFill>
                <a:schemeClr val="bg1"/>
              </a:solidFill>
              <a:latin typeface="Tahoma" pitchFamily="34" charset="0"/>
              <a:ea typeface="Tahoma" pitchFamily="34" charset="0"/>
              <a:cs typeface="Tahoma" pitchFamily="34" charset="0"/>
            </a:endParaRPr>
          </a:p>
        </p:txBody>
      </p:sp>
      <p:pic>
        <p:nvPicPr>
          <p:cNvPr id="9" name="Picture 6" descr="DSC_0428.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9764" y="4336557"/>
            <a:ext cx="3195121" cy="2096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DSC_0645.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67538" y="4368661"/>
            <a:ext cx="3312492" cy="2083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descr="DSC_0665.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62683" y="4345358"/>
            <a:ext cx="3181129" cy="2106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7256571"/>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11" descr="DSC_0146 (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42677" y="2753645"/>
            <a:ext cx="3061992" cy="1915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3660" y="2727969"/>
            <a:ext cx="3064680" cy="1941479"/>
          </a:xfrm>
          <a:prstGeom prst="rect">
            <a:avLst/>
          </a:prstGeom>
        </p:spPr>
      </p:pic>
      <p:pic>
        <p:nvPicPr>
          <p:cNvPr id="15" name="Picture 9" descr="P1390838.JPG"/>
          <p:cNvPicPr>
            <a:picLocks noChangeAspect="1"/>
          </p:cNvPicPr>
          <p:nvPr/>
        </p:nvPicPr>
        <p:blipFill>
          <a:blip r:embed="rId4" cstate="print"/>
          <a:srcRect/>
          <a:stretch>
            <a:fillRect/>
          </a:stretch>
        </p:blipFill>
        <p:spPr bwMode="auto">
          <a:xfrm>
            <a:off x="4563660" y="863600"/>
            <a:ext cx="3064680" cy="1801463"/>
          </a:xfrm>
          <a:prstGeom prst="rect">
            <a:avLst/>
          </a:prstGeom>
          <a:noFill/>
          <a:ln w="9525">
            <a:noFill/>
            <a:miter lim="800000"/>
            <a:headEnd/>
            <a:tailEnd/>
          </a:ln>
        </p:spPr>
      </p:pic>
      <p:pic>
        <p:nvPicPr>
          <p:cNvPr id="16" name="Picture 7" descr="P1390670.JPG"/>
          <p:cNvPicPr>
            <a:picLocks noChangeAspect="1"/>
          </p:cNvPicPr>
          <p:nvPr/>
        </p:nvPicPr>
        <p:blipFill>
          <a:blip r:embed="rId5" cstate="print"/>
          <a:srcRect/>
          <a:stretch>
            <a:fillRect/>
          </a:stretch>
        </p:blipFill>
        <p:spPr bwMode="auto">
          <a:xfrm>
            <a:off x="751903" y="863600"/>
            <a:ext cx="3043248" cy="1825980"/>
          </a:xfrm>
          <a:prstGeom prst="rect">
            <a:avLst/>
          </a:prstGeom>
          <a:noFill/>
          <a:ln w="9525">
            <a:noFill/>
            <a:miter lim="800000"/>
            <a:headEnd/>
            <a:tailEnd/>
          </a:ln>
        </p:spPr>
      </p:pic>
      <p:pic>
        <p:nvPicPr>
          <p:cNvPr id="17" name="Picture 9" descr="DSC_0505.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1903" y="2775886"/>
            <a:ext cx="3039438" cy="189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DSC_0576.JPG"/>
          <p:cNvPicPr>
            <a:picLocks noChangeAspect="1"/>
          </p:cNvPicPr>
          <p:nvPr/>
        </p:nvPicPr>
        <p:blipFill>
          <a:blip r:embed="rId7" cstate="print"/>
          <a:stretch>
            <a:fillRect/>
          </a:stretch>
        </p:blipFill>
        <p:spPr>
          <a:xfrm>
            <a:off x="8342677" y="863600"/>
            <a:ext cx="3006807" cy="1768620"/>
          </a:xfrm>
          <a:prstGeom prst="rect">
            <a:avLst/>
          </a:prstGeom>
        </p:spPr>
      </p:pic>
      <p:sp>
        <p:nvSpPr>
          <p:cNvPr id="19" name="Rectangle 2"/>
          <p:cNvSpPr txBox="1">
            <a:spLocks noChangeArrowheads="1"/>
          </p:cNvSpPr>
          <p:nvPr/>
        </p:nvSpPr>
        <p:spPr bwMode="auto">
          <a:xfrm>
            <a:off x="0" y="0"/>
            <a:ext cx="12192000" cy="723900"/>
          </a:xfrm>
          <a:prstGeom prst="rect">
            <a:avLst/>
          </a:prstGeom>
          <a:solidFill>
            <a:srgbClr val="0070C0"/>
          </a:solidFill>
          <a:ln w="9525">
            <a:noFill/>
            <a:miter lim="800000"/>
            <a:headEnd/>
            <a:tailEnd/>
          </a:ln>
          <a:effectLst/>
        </p:spPr>
        <p:txBody>
          <a:bodyPr anchor="ctr"/>
          <a:lstStyle/>
          <a:p>
            <a:pPr marL="514350" indent="-514350" algn="ctr">
              <a:defRPr/>
            </a:pPr>
            <a:r>
              <a:rPr lang="en-US" sz="2000" b="1" dirty="0">
                <a:solidFill>
                  <a:schemeClr val="bg1"/>
                </a:solidFill>
                <a:latin typeface="Tahoma" pitchFamily="34" charset="0"/>
                <a:ea typeface="Tahoma" pitchFamily="34" charset="0"/>
                <a:cs typeface="Tahoma" pitchFamily="34" charset="0"/>
              </a:rPr>
              <a:t>Understand, access and develop…The Key to Success</a:t>
            </a:r>
            <a:endParaRPr lang="th-TH" sz="2000" b="1" dirty="0">
              <a:solidFill>
                <a:schemeClr val="bg1"/>
              </a:solidFill>
              <a:latin typeface="Tahoma" pitchFamily="34" charset="0"/>
              <a:ea typeface="Tahoma" pitchFamily="34" charset="0"/>
              <a:cs typeface="Tahoma" pitchFamily="34" charset="0"/>
            </a:endParaRPr>
          </a:p>
        </p:txBody>
      </p:sp>
      <p:pic>
        <p:nvPicPr>
          <p:cNvPr id="20" name="Picture 16" descr="DSC_0559.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1903" y="4841528"/>
            <a:ext cx="3064680" cy="1907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8" descr="DSC_0637.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66348" y="4940521"/>
            <a:ext cx="3061992" cy="1808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8" descr="DSC_052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42676" y="4790873"/>
            <a:ext cx="3006807" cy="1908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2796719"/>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20758" y="2283654"/>
            <a:ext cx="2947242" cy="221043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0758" y="4564504"/>
            <a:ext cx="2947242" cy="221043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5874" y="4562720"/>
            <a:ext cx="2947242" cy="2210431"/>
          </a:xfrm>
          <a:prstGeom prst="rect">
            <a:avLst/>
          </a:prstGeom>
        </p:spPr>
      </p:pic>
      <p:pic>
        <p:nvPicPr>
          <p:cNvPr id="11"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4621190" y="4528094"/>
            <a:ext cx="3026361" cy="2269771"/>
          </a:xfrm>
        </p:spPr>
      </p:pic>
      <p:sp>
        <p:nvSpPr>
          <p:cNvPr id="14" name="TextBox 13"/>
          <p:cNvSpPr txBox="1"/>
          <p:nvPr/>
        </p:nvSpPr>
        <p:spPr>
          <a:xfrm>
            <a:off x="0" y="1"/>
            <a:ext cx="12192000" cy="461665"/>
          </a:xfrm>
          <a:prstGeom prst="rect">
            <a:avLst/>
          </a:prstGeom>
          <a:solidFill>
            <a:srgbClr val="0070C0"/>
          </a:solidFill>
        </p:spPr>
        <p:txBody>
          <a:bodyPr wrap="square" rtlCol="0">
            <a:spAutoFit/>
          </a:bodyPr>
          <a:lstStyle/>
          <a:p>
            <a:pPr algn="ctr"/>
            <a:r>
              <a:rPr lang="en-US" sz="2400" b="1" kern="0" dirty="0">
                <a:solidFill>
                  <a:schemeClr val="bg1"/>
                </a:solidFill>
                <a:latin typeface="Tahoma" panose="020B0604030504040204" pitchFamily="34" charset="0"/>
                <a:ea typeface="Tahoma" panose="020B0604030504040204" pitchFamily="34" charset="0"/>
                <a:cs typeface="Tahoma" panose="020B0604030504040204" pitchFamily="34" charset="0"/>
              </a:rPr>
              <a:t>Afghanistan</a:t>
            </a:r>
            <a:endParaRPr lang="th-TH" sz="2400" b="1" kern="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2"/>
          <p:cNvSpPr>
            <a:spLocks noChangeArrowheads="1"/>
          </p:cNvSpPr>
          <p:nvPr/>
        </p:nvSpPr>
        <p:spPr bwMode="auto">
          <a:xfrm>
            <a:off x="6136938" y="1760607"/>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h-TH"/>
          </a:p>
        </p:txBody>
      </p:sp>
      <p:pic>
        <p:nvPicPr>
          <p:cNvPr id="2049" name="Picture 1" descr="Shoe ha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2021" y="2284761"/>
            <a:ext cx="3175530" cy="2169946"/>
          </a:xfrm>
          <a:prstGeom prst="rect">
            <a:avLst/>
          </a:prstGeom>
          <a:solidFill>
            <a:srgbClr val="FFFFFF">
              <a:shade val="85000"/>
            </a:srgbClr>
          </a:solidFill>
          <a:ln w="190500" cap="rnd">
            <a:no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3" name="TextBox 2"/>
          <p:cNvSpPr txBox="1"/>
          <p:nvPr/>
        </p:nvSpPr>
        <p:spPr>
          <a:xfrm>
            <a:off x="4761471" y="726122"/>
            <a:ext cx="5424616" cy="1477328"/>
          </a:xfrm>
          <a:prstGeom prst="rect">
            <a:avLst/>
          </a:prstGeom>
          <a:noFill/>
        </p:spPr>
        <p:txBody>
          <a:bodyPr wrap="square" rtlCol="0">
            <a:spAutoFit/>
          </a:bodyPr>
          <a:lstStyle/>
          <a:p>
            <a:pPr>
              <a:spcBef>
                <a:spcPts val="1200"/>
              </a:spcBef>
            </a:pPr>
            <a:r>
              <a:rPr 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Building Development-Oriented Rural Enterprises Project</a:t>
            </a:r>
          </a:p>
          <a:p>
            <a:pPr marL="285750" indent="-285750">
              <a:spcBef>
                <a:spcPts val="1200"/>
              </a:spcBef>
              <a:buFont typeface="Arial" panose="020B0604020202020204" pitchFamily="34" charset="0"/>
              <a:buChar char="•"/>
            </a:pPr>
            <a:r>
              <a:rPr 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Support local agricultural business and training</a:t>
            </a:r>
            <a:endParaRPr lang="th-TH" sz="20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pic>
        <p:nvPicPr>
          <p:cNvPr id="2051" name="Picture 3" descr="DSCF1442_resiz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55613" y="851113"/>
            <a:ext cx="2743200" cy="3657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7601954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27839" y="1456621"/>
            <a:ext cx="3469219" cy="400110"/>
          </a:xfrm>
          <a:prstGeom prst="rect">
            <a:avLst/>
          </a:prstGeom>
        </p:spPr>
        <p:txBody>
          <a:bodyPr wrap="none">
            <a:spAutoFit/>
          </a:bodyPr>
          <a:lstStyle/>
          <a:p>
            <a:pPr marL="285750" indent="-285750">
              <a:buFont typeface="Arial" panose="020B0604020202020204" pitchFamily="34" charset="0"/>
              <a:buChar char="•"/>
              <a:defRPr/>
            </a:pPr>
            <a:r>
              <a:rPr lang="en-US" altLang="th-TH" sz="2000" kern="0" dirty="0">
                <a:solidFill>
                  <a:srgbClr val="000000"/>
                </a:solidFill>
                <a:latin typeface="Tahoma" panose="020B0604030504040204" pitchFamily="34" charset="0"/>
                <a:ea typeface="Tahoma" panose="020B0604030504040204" pitchFamily="34" charset="0"/>
                <a:cs typeface="Tahoma" panose="020B0604030504040204" pitchFamily="34" charset="0"/>
              </a:rPr>
              <a:t>Research for Development</a:t>
            </a:r>
            <a:endParaRPr lang="th-TH" sz="2000" kern="0" dirty="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 Box 11"/>
          <p:cNvSpPr txBox="1">
            <a:spLocks noChangeArrowheads="1"/>
          </p:cNvSpPr>
          <p:nvPr/>
        </p:nvSpPr>
        <p:spPr bwMode="auto">
          <a:xfrm>
            <a:off x="5127838" y="938157"/>
            <a:ext cx="50079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fontAlgn="base">
              <a:spcBef>
                <a:spcPct val="50000"/>
              </a:spcBef>
              <a:spcAft>
                <a:spcPct val="0"/>
              </a:spcAft>
              <a:buFont typeface="Arial" panose="020B0604020202020204" pitchFamily="34" charset="0"/>
              <a:buChar char="•"/>
            </a:pPr>
            <a:r>
              <a:rPr lang="en-US" altLang="th-TH" sz="2000" dirty="0">
                <a:solidFill>
                  <a:srgbClr val="000000"/>
                </a:solidFill>
                <a:latin typeface="Tahoma" panose="020B0604030504040204" pitchFamily="34" charset="0"/>
                <a:ea typeface="Tahoma" panose="020B0604030504040204" pitchFamily="34" charset="0"/>
                <a:cs typeface="Tahoma" panose="020B0604030504040204" pitchFamily="34" charset="0"/>
              </a:rPr>
              <a:t>Land Use Planning</a:t>
            </a:r>
            <a:r>
              <a:rPr lang="th-TH" altLang="th-TH" sz="20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altLang="th-TH" sz="2000" dirty="0">
                <a:solidFill>
                  <a:srgbClr val="000000"/>
                </a:solidFill>
                <a:latin typeface="Tahoma" panose="020B0604030504040204" pitchFamily="34" charset="0"/>
                <a:ea typeface="Tahoma" panose="020B0604030504040204" pitchFamily="34" charset="0"/>
                <a:cs typeface="Tahoma" panose="020B0604030504040204" pitchFamily="34" charset="0"/>
              </a:rPr>
              <a:t>and Management</a:t>
            </a:r>
            <a:endParaRPr lang="th-TH" altLang="th-TH" sz="20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 Box 10"/>
          <p:cNvSpPr txBox="1">
            <a:spLocks noChangeArrowheads="1"/>
          </p:cNvSpPr>
          <p:nvPr/>
        </p:nvSpPr>
        <p:spPr bwMode="auto">
          <a:xfrm>
            <a:off x="5089404" y="2002250"/>
            <a:ext cx="582759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algn="ctr" fontAlgn="base">
              <a:spcBef>
                <a:spcPct val="50000"/>
              </a:spcBef>
              <a:spcAft>
                <a:spcPct val="0"/>
              </a:spcAft>
              <a:buFont typeface="Arial" panose="020B0604020202020204" pitchFamily="34" charset="0"/>
              <a:buChar char="•"/>
            </a:pPr>
            <a:r>
              <a:rPr lang="en-US" altLang="th-TH" sz="2000" dirty="0">
                <a:solidFill>
                  <a:srgbClr val="000000"/>
                </a:solidFill>
                <a:latin typeface="Tahoma" panose="020B0604030504040204" pitchFamily="34" charset="0"/>
                <a:ea typeface="Tahoma" panose="020B0604030504040204" pitchFamily="34" charset="0"/>
                <a:cs typeface="Tahoma" panose="020B0604030504040204" pitchFamily="34" charset="0"/>
              </a:rPr>
              <a:t>Post-Harvest Process and Quality Management </a:t>
            </a:r>
            <a:endParaRPr lang="th-TH" altLang="th-TH" sz="20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 Box 10"/>
          <p:cNvSpPr txBox="1">
            <a:spLocks noChangeArrowheads="1"/>
          </p:cNvSpPr>
          <p:nvPr/>
        </p:nvSpPr>
        <p:spPr bwMode="auto">
          <a:xfrm>
            <a:off x="1980824" y="5446064"/>
            <a:ext cx="604837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285750" indent="-285750" fontAlgn="base">
              <a:spcBef>
                <a:spcPct val="50000"/>
              </a:spcBef>
              <a:spcAft>
                <a:spcPct val="0"/>
              </a:spcAft>
              <a:buFont typeface="Arial" panose="020B0604020202020204" pitchFamily="34" charset="0"/>
              <a:buChar char="•"/>
            </a:pPr>
            <a:r>
              <a:rPr lang="en-US" altLang="th-TH" sz="2000" dirty="0">
                <a:solidFill>
                  <a:srgbClr val="000000"/>
                </a:solidFill>
                <a:latin typeface="Tahoma" panose="020B0604030504040204" pitchFamily="34" charset="0"/>
                <a:ea typeface="Tahoma" panose="020B0604030504040204" pitchFamily="34" charset="0"/>
                <a:cs typeface="Tahoma" panose="020B0604030504040204" pitchFamily="34" charset="0"/>
              </a:rPr>
              <a:t>Coffee Post-Harvest Process and Transformation </a:t>
            </a:r>
            <a:endParaRPr lang="th-TH" altLang="th-TH" sz="20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3" name="Text Box 11"/>
          <p:cNvSpPr txBox="1">
            <a:spLocks noChangeArrowheads="1"/>
          </p:cNvSpPr>
          <p:nvPr/>
        </p:nvSpPr>
        <p:spPr bwMode="auto">
          <a:xfrm>
            <a:off x="1980823" y="5993708"/>
            <a:ext cx="49545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285750" indent="-285750" fontAlgn="base">
              <a:spcBef>
                <a:spcPct val="50000"/>
              </a:spcBef>
              <a:spcAft>
                <a:spcPct val="0"/>
              </a:spcAft>
              <a:buFont typeface="Arial" panose="020B0604020202020204" pitchFamily="34" charset="0"/>
              <a:buChar char="•"/>
            </a:pPr>
            <a:r>
              <a:rPr lang="en-US" altLang="th-TH" sz="2000" dirty="0">
                <a:solidFill>
                  <a:srgbClr val="000000"/>
                </a:solidFill>
                <a:latin typeface="Tahoma" panose="020B0604030504040204" pitchFamily="34" charset="0"/>
                <a:ea typeface="Tahoma" panose="020B0604030504040204" pitchFamily="34" charset="0"/>
                <a:cs typeface="Tahoma" panose="020B0604030504040204" pitchFamily="34" charset="0"/>
              </a:rPr>
              <a:t>Organic &amp; Specialty Coffee Marketing</a:t>
            </a:r>
            <a:endParaRPr lang="th-TH" altLang="th-TH" sz="20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p:cNvSpPr txBox="1"/>
          <p:nvPr/>
        </p:nvSpPr>
        <p:spPr>
          <a:xfrm>
            <a:off x="0" y="1"/>
            <a:ext cx="12192000" cy="400110"/>
          </a:xfrm>
          <a:prstGeom prst="rect">
            <a:avLst/>
          </a:prstGeom>
          <a:solidFill>
            <a:srgbClr val="0070C0"/>
          </a:solidFill>
        </p:spPr>
        <p:txBody>
          <a:bodyPr wrap="square" rtlCol="0">
            <a:spAutoFit/>
          </a:bodyPr>
          <a:lstStyle/>
          <a:p>
            <a:pPr algn="ctr" fontAlgn="base">
              <a:spcBef>
                <a:spcPct val="50000"/>
              </a:spcBef>
              <a:spcAft>
                <a:spcPct val="0"/>
              </a:spcAft>
            </a:pPr>
            <a:r>
              <a:rPr lang="en-US" altLang="th-TH" sz="2000" b="1" dirty="0">
                <a:solidFill>
                  <a:schemeClr val="bg1"/>
                </a:solidFill>
                <a:latin typeface="Tahoma" panose="020B0604030504040204" pitchFamily="34" charset="0"/>
                <a:ea typeface="Tahoma" panose="020B0604030504040204" pitchFamily="34" charset="0"/>
                <a:cs typeface="Tahoma" panose="020B0604030504040204" pitchFamily="34" charset="0"/>
              </a:rPr>
              <a:t>COLOMBIA</a:t>
            </a:r>
            <a:endParaRPr lang="th-TH" altLang="th-TH"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7331" y="2893002"/>
            <a:ext cx="3021994" cy="2266496"/>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5979" y="2874493"/>
            <a:ext cx="3071353" cy="2303514"/>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5979" y="602140"/>
            <a:ext cx="3071353" cy="2303515"/>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19326" y="2916215"/>
            <a:ext cx="2948675" cy="2211506"/>
          </a:xfrm>
          <a:prstGeom prst="rect">
            <a:avLst/>
          </a:prstGeom>
        </p:spPr>
      </p:pic>
    </p:spTree>
    <p:extLst>
      <p:ext uri="{BB962C8B-B14F-4D97-AF65-F5344CB8AC3E}">
        <p14:creationId xmlns:p14="http://schemas.microsoft.com/office/powerpoint/2010/main" val="200189307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10404" y="973355"/>
            <a:ext cx="3007058" cy="1692131"/>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0405" y="2825086"/>
            <a:ext cx="3022725" cy="170094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8291" y="4910934"/>
            <a:ext cx="3064838" cy="1724645"/>
          </a:xfrm>
          <a:prstGeom prst="rect">
            <a:avLst/>
          </a:prstGeom>
        </p:spPr>
      </p:pic>
      <p:sp>
        <p:nvSpPr>
          <p:cNvPr id="10" name="TextBox 9"/>
          <p:cNvSpPr txBox="1"/>
          <p:nvPr/>
        </p:nvSpPr>
        <p:spPr>
          <a:xfrm>
            <a:off x="0" y="0"/>
            <a:ext cx="12192000" cy="400110"/>
          </a:xfrm>
          <a:prstGeom prst="rect">
            <a:avLst/>
          </a:prstGeom>
          <a:solidFill>
            <a:srgbClr val="0070C0"/>
          </a:solidFill>
        </p:spPr>
        <p:txBody>
          <a:bodyPr wrap="square" rtlCol="0">
            <a:spAutoFit/>
          </a:bodyPr>
          <a:lstStyle/>
          <a:p>
            <a:pPr algn="ctr" fontAlgn="base">
              <a:spcBef>
                <a:spcPct val="50000"/>
              </a:spcBef>
              <a:spcAft>
                <a:spcPct val="0"/>
              </a:spcAft>
            </a:pPr>
            <a:r>
              <a:rPr lang="en-US" altLang="th-TH" sz="2000" b="1" dirty="0">
                <a:solidFill>
                  <a:schemeClr val="bg1"/>
                </a:solidFill>
                <a:latin typeface="Tahoma" panose="020B0604030504040204" pitchFamily="34" charset="0"/>
                <a:ea typeface="Tahoma" panose="020B0604030504040204" pitchFamily="34" charset="0"/>
                <a:cs typeface="Tahoma" panose="020B0604030504040204" pitchFamily="34" charset="0"/>
              </a:rPr>
              <a:t>BHUTAN</a:t>
            </a:r>
            <a:endParaRPr lang="th-TH" altLang="th-TH"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5142855" y="1141219"/>
            <a:ext cx="5424616" cy="5093702"/>
          </a:xfrm>
          <a:prstGeom prst="rect">
            <a:avLst/>
          </a:prstGeom>
        </p:spPr>
        <p:txBody>
          <a:bodyPr wrap="square">
            <a:spAutoFit/>
          </a:bodyPr>
          <a:lstStyle/>
          <a:p>
            <a:pPr marL="171450" indent="-171450">
              <a:lnSpc>
                <a:spcPct val="150000"/>
              </a:lnSpc>
              <a:spcBef>
                <a:spcPts val="600"/>
              </a:spcBef>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Basic landscaping and designing</a:t>
            </a:r>
            <a:endParaRPr lang="en-US" sz="1800" dirty="0">
              <a:latin typeface="Tahoma" panose="020B0604030504040204" pitchFamily="34" charset="0"/>
              <a:ea typeface="Tahoma" panose="020B0604030504040204" pitchFamily="34" charset="0"/>
              <a:cs typeface="Tahoma" panose="020B0604030504040204" pitchFamily="34" charset="0"/>
            </a:endParaRPr>
          </a:p>
          <a:p>
            <a:pPr marL="171450" indent="-171450">
              <a:lnSpc>
                <a:spcPct val="150000"/>
              </a:lnSpc>
              <a:spcBef>
                <a:spcPts val="600"/>
              </a:spcBef>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Cut-flower production and management on roses, orchids &amp; chrysanthemum</a:t>
            </a:r>
            <a:endParaRPr lang="en-US" sz="1800" dirty="0">
              <a:latin typeface="Tahoma" panose="020B0604030504040204" pitchFamily="34" charset="0"/>
              <a:ea typeface="Tahoma" panose="020B0604030504040204" pitchFamily="34" charset="0"/>
              <a:cs typeface="Tahoma" panose="020B0604030504040204" pitchFamily="34" charset="0"/>
            </a:endParaRPr>
          </a:p>
          <a:p>
            <a:pPr marL="171450" indent="-171450">
              <a:lnSpc>
                <a:spcPct val="150000"/>
              </a:lnSpc>
              <a:spcBef>
                <a:spcPts val="600"/>
              </a:spcBef>
              <a:buFont typeface="Arial" panose="020B0604020202020204" pitchFamily="34" charset="0"/>
              <a:buChar char="•"/>
              <a:tabLst>
                <a:tab pos="457200" algn="l"/>
              </a:tabLst>
            </a:pPr>
            <a:r>
              <a:rPr lang="en-US" sz="2000" dirty="0">
                <a:latin typeface="Tahoma" panose="020B0604030504040204" pitchFamily="34" charset="0"/>
                <a:ea typeface="Tahoma" panose="020B0604030504040204" pitchFamily="34" charset="0"/>
                <a:cs typeface="Tahoma" panose="020B0604030504040204" pitchFamily="34" charset="0"/>
              </a:rPr>
              <a:t>Orchid production and management</a:t>
            </a:r>
            <a:endParaRPr lang="en-US" sz="1800" dirty="0">
              <a:latin typeface="Tahoma" panose="020B0604030504040204" pitchFamily="34" charset="0"/>
              <a:ea typeface="Tahoma" panose="020B0604030504040204" pitchFamily="34" charset="0"/>
              <a:cs typeface="Tahoma" panose="020B0604030504040204" pitchFamily="34" charset="0"/>
            </a:endParaRPr>
          </a:p>
          <a:p>
            <a:pPr marL="171450" indent="-171450">
              <a:lnSpc>
                <a:spcPct val="150000"/>
              </a:lnSpc>
              <a:spcBef>
                <a:spcPts val="600"/>
              </a:spcBef>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Strawberry production and post-harvest technology</a:t>
            </a:r>
            <a:endParaRPr lang="en-US" sz="1800" dirty="0">
              <a:latin typeface="Tahoma" panose="020B0604030504040204" pitchFamily="34" charset="0"/>
              <a:ea typeface="Tahoma" panose="020B0604030504040204" pitchFamily="34" charset="0"/>
              <a:cs typeface="Tahoma" panose="020B0604030504040204" pitchFamily="34" charset="0"/>
            </a:endParaRPr>
          </a:p>
          <a:p>
            <a:pPr marL="171450" indent="-171450">
              <a:lnSpc>
                <a:spcPct val="150000"/>
              </a:lnSpc>
              <a:spcBef>
                <a:spcPts val="600"/>
              </a:spcBef>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Temperate ornamental fruit tree production and management</a:t>
            </a:r>
            <a:endParaRPr lang="en-US" sz="1800" dirty="0">
              <a:latin typeface="Tahoma" panose="020B0604030504040204" pitchFamily="34" charset="0"/>
              <a:ea typeface="Tahoma" panose="020B0604030504040204" pitchFamily="34" charset="0"/>
              <a:cs typeface="Tahoma" panose="020B0604030504040204" pitchFamily="34" charset="0"/>
            </a:endParaRPr>
          </a:p>
          <a:p>
            <a:pPr marL="171450" indent="-171450">
              <a:lnSpc>
                <a:spcPct val="150000"/>
              </a:lnSpc>
              <a:spcBef>
                <a:spcPts val="600"/>
              </a:spcBef>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Basic principles of flower arrangement techniques</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3232333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31619" y="461664"/>
            <a:ext cx="2975412" cy="2233445"/>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6615" y="4445980"/>
            <a:ext cx="3198425" cy="239882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5040" y="4477209"/>
            <a:ext cx="3116555" cy="2336363"/>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47391" y="2348308"/>
            <a:ext cx="3059640" cy="2296669"/>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47391" y="4516901"/>
            <a:ext cx="3059640" cy="2296670"/>
          </a:xfrm>
          <a:prstGeom prst="rect">
            <a:avLst/>
          </a:prstGeom>
        </p:spPr>
      </p:pic>
      <p:sp>
        <p:nvSpPr>
          <p:cNvPr id="3" name="Rectangle 2"/>
          <p:cNvSpPr/>
          <p:nvPr/>
        </p:nvSpPr>
        <p:spPr>
          <a:xfrm>
            <a:off x="1537752" y="707190"/>
            <a:ext cx="6079524" cy="3035383"/>
          </a:xfrm>
          <a:prstGeom prst="rect">
            <a:avLst/>
          </a:prstGeom>
        </p:spPr>
        <p:txBody>
          <a:bodyPr wrap="square">
            <a:spAutoFit/>
          </a:bodyPr>
          <a:lstStyle/>
          <a:p>
            <a:pPr marL="271463" indent="-271463">
              <a:lnSpc>
                <a:spcPct val="150000"/>
              </a:lnSpc>
              <a:spcBef>
                <a:spcPts val="600"/>
              </a:spcBef>
              <a:buFont typeface="Arial" panose="020B0604020202020204" pitchFamily="34" charset="0"/>
              <a:buChar char="•"/>
            </a:pPr>
            <a:r>
              <a:rPr lang="en-US" sz="1800" dirty="0">
                <a:latin typeface="Tahoma" panose="020B0604030504040204" pitchFamily="34" charset="0"/>
                <a:ea typeface="Tahoma" panose="020B0604030504040204" pitchFamily="34" charset="0"/>
                <a:cs typeface="Tahoma" panose="020B0604030504040204" pitchFamily="34" charset="0"/>
              </a:rPr>
              <a:t>Mushroom production and post-harvest technology</a:t>
            </a:r>
            <a:endParaRPr lang="en-US" sz="1600" dirty="0">
              <a:latin typeface="Tahoma" panose="020B0604030504040204" pitchFamily="34" charset="0"/>
              <a:ea typeface="Tahoma" panose="020B0604030504040204" pitchFamily="34" charset="0"/>
              <a:cs typeface="Tahoma" panose="020B0604030504040204" pitchFamily="34" charset="0"/>
            </a:endParaRPr>
          </a:p>
          <a:p>
            <a:pPr marL="271463" indent="-271463">
              <a:lnSpc>
                <a:spcPct val="150000"/>
              </a:lnSpc>
              <a:spcBef>
                <a:spcPts val="600"/>
              </a:spcBef>
              <a:buFont typeface="Arial" panose="020B0604020202020204" pitchFamily="34" charset="0"/>
              <a:buChar char="•"/>
            </a:pPr>
            <a:r>
              <a:rPr lang="en-US" sz="1800" dirty="0">
                <a:latin typeface="Tahoma" panose="020B0604030504040204" pitchFamily="34" charset="0"/>
                <a:ea typeface="Tahoma" panose="020B0604030504040204" pitchFamily="34" charset="0"/>
                <a:cs typeface="Tahoma" panose="020B0604030504040204" pitchFamily="34" charset="0"/>
              </a:rPr>
              <a:t>Vegetable production techniques and post- harvest technology</a:t>
            </a:r>
            <a:endParaRPr lang="en-US" sz="1600" dirty="0">
              <a:latin typeface="Tahoma" panose="020B0604030504040204" pitchFamily="34" charset="0"/>
              <a:ea typeface="Tahoma" panose="020B0604030504040204" pitchFamily="34" charset="0"/>
              <a:cs typeface="Tahoma" panose="020B0604030504040204" pitchFamily="34" charset="0"/>
            </a:endParaRPr>
          </a:p>
          <a:p>
            <a:pPr marL="285750" indent="-285750">
              <a:lnSpc>
                <a:spcPct val="150000"/>
              </a:lnSpc>
              <a:buFont typeface="Arial" panose="020B0604020202020204" pitchFamily="34" charset="0"/>
              <a:buChar char="•"/>
            </a:pPr>
            <a:r>
              <a:rPr lang="en-US" sz="1800" dirty="0">
                <a:latin typeface="Tahoma" panose="020B0604030504040204" pitchFamily="34" charset="0"/>
                <a:ea typeface="Tahoma" panose="020B0604030504040204" pitchFamily="34" charset="0"/>
                <a:cs typeface="Tahoma" panose="020B0604030504040204" pitchFamily="34" charset="0"/>
              </a:rPr>
              <a:t>Compost, soil and land management technology </a:t>
            </a:r>
          </a:p>
          <a:p>
            <a:pPr marL="285750" indent="-285750">
              <a:lnSpc>
                <a:spcPct val="150000"/>
              </a:lnSpc>
              <a:buFont typeface="Arial" panose="020B0604020202020204" pitchFamily="34" charset="0"/>
              <a:buChar char="•"/>
            </a:pPr>
            <a:r>
              <a:rPr lang="en-US" sz="1800" dirty="0">
                <a:latin typeface="Tahoma" panose="020B0604030504040204" pitchFamily="34" charset="0"/>
                <a:ea typeface="Tahoma" panose="020B0604030504040204" pitchFamily="34" charset="0"/>
                <a:cs typeface="Tahoma" panose="020B0604030504040204" pitchFamily="34" charset="0"/>
              </a:rPr>
              <a:t>Sub-tropical germplasm fruits &amp; Nuts collection techniques</a:t>
            </a:r>
          </a:p>
          <a:p>
            <a:pPr marL="285750" indent="-285750">
              <a:lnSpc>
                <a:spcPct val="150000"/>
              </a:lnSpc>
              <a:buFont typeface="Arial" panose="020B0604020202020204" pitchFamily="34" charset="0"/>
              <a:buChar char="•"/>
            </a:pPr>
            <a:r>
              <a:rPr lang="en-US" sz="1800" dirty="0">
                <a:latin typeface="Tahoma" panose="020B0604030504040204" pitchFamily="34" charset="0"/>
                <a:ea typeface="Tahoma" panose="020B0604030504040204" pitchFamily="34" charset="0"/>
                <a:cs typeface="Tahoma" panose="020B0604030504040204" pitchFamily="34" charset="0"/>
              </a:rPr>
              <a:t>Inland fisheries technology and management practices</a:t>
            </a:r>
          </a:p>
        </p:txBody>
      </p:sp>
      <p:sp>
        <p:nvSpPr>
          <p:cNvPr id="14" name="TextBox 13"/>
          <p:cNvSpPr txBox="1"/>
          <p:nvPr/>
        </p:nvSpPr>
        <p:spPr>
          <a:xfrm>
            <a:off x="0" y="0"/>
            <a:ext cx="12192000" cy="400110"/>
          </a:xfrm>
          <a:prstGeom prst="rect">
            <a:avLst/>
          </a:prstGeom>
          <a:solidFill>
            <a:srgbClr val="0070C0"/>
          </a:solidFill>
        </p:spPr>
        <p:txBody>
          <a:bodyPr wrap="square" rtlCol="0">
            <a:spAutoFit/>
          </a:bodyPr>
          <a:lstStyle/>
          <a:p>
            <a:pPr algn="ctr" fontAlgn="base">
              <a:spcBef>
                <a:spcPct val="50000"/>
              </a:spcBef>
              <a:spcAft>
                <a:spcPct val="0"/>
              </a:spcAft>
            </a:pPr>
            <a:r>
              <a:rPr lang="en-US" altLang="th-TH" sz="2000" b="1" dirty="0">
                <a:solidFill>
                  <a:schemeClr val="bg1"/>
                </a:solidFill>
                <a:latin typeface="Tahoma" panose="020B0604030504040204" pitchFamily="34" charset="0"/>
                <a:ea typeface="Tahoma" panose="020B0604030504040204" pitchFamily="34" charset="0"/>
                <a:cs typeface="Tahoma" panose="020B0604030504040204" pitchFamily="34" charset="0"/>
              </a:rPr>
              <a:t>BHUTAN</a:t>
            </a:r>
            <a:endParaRPr lang="th-TH" altLang="th-TH"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2337603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8" descr="Screenshot_20170922-131012.jpg"/>
          <p:cNvPicPr>
            <a:picLocks noChangeAspect="1"/>
          </p:cNvPicPr>
          <p:nvPr/>
        </p:nvPicPr>
        <p:blipFill>
          <a:blip r:embed="rId3">
            <a:extLst>
              <a:ext uri="{28A0092B-C50C-407E-A947-70E740481C1C}">
                <a14:useLocalDpi xmlns:a14="http://schemas.microsoft.com/office/drawing/2010/main" val="0"/>
              </a:ext>
            </a:extLst>
          </a:blip>
          <a:srcRect t="31100" b="27950"/>
          <a:stretch>
            <a:fillRect/>
          </a:stretch>
        </p:blipFill>
        <p:spPr bwMode="auto">
          <a:xfrm>
            <a:off x="825021" y="184667"/>
            <a:ext cx="10347325"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0" y="5949950"/>
            <a:ext cx="12192000" cy="908050"/>
          </a:xfrm>
          <a:prstGeom prst="rect">
            <a:avLst/>
          </a:prstGeom>
          <a:solidFill>
            <a:srgbClr val="0070C0"/>
          </a:solidFill>
          <a:ln w="9525">
            <a:noFill/>
            <a:miter lim="800000"/>
            <a:headEnd/>
            <a:tailEnd/>
          </a:ln>
          <a:effectLst/>
        </p:spPr>
        <p:txBody>
          <a:bodyPr anchor="ctr"/>
          <a:lstStyle/>
          <a:p>
            <a:pPr marL="514350" indent="-514350" algn="ctr">
              <a:defRPr/>
            </a:pPr>
            <a:r>
              <a:rPr lang="th-TH" sz="3200" b="1" dirty="0" smtClean="0">
                <a:solidFill>
                  <a:schemeClr val="bg1"/>
                </a:solidFill>
                <a:latin typeface="Tahoma" pitchFamily="34" charset="0"/>
                <a:ea typeface="Tahoma" pitchFamily="34" charset="0"/>
                <a:cs typeface="Tahoma" pitchFamily="34" charset="0"/>
              </a:rPr>
              <a:t>ขอบคุณมากครับ</a:t>
            </a:r>
            <a:endParaRPr lang="th-TH" dirty="0">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47932581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P1240818.JPG"/>
          <p:cNvPicPr>
            <a:picLocks noChangeAspect="1"/>
          </p:cNvPicPr>
          <p:nvPr/>
        </p:nvPicPr>
        <p:blipFill>
          <a:blip r:embed="rId3" cstate="print">
            <a:extLst>
              <a:ext uri="{28A0092B-C50C-407E-A947-70E740481C1C}">
                <a14:useLocalDpi xmlns:a14="http://schemas.microsoft.com/office/drawing/2010/main" val="0"/>
              </a:ext>
            </a:extLst>
          </a:blip>
          <a:srcRect l="25719"/>
          <a:stretch>
            <a:fillRect/>
          </a:stretch>
        </p:blipFill>
        <p:spPr bwMode="auto">
          <a:xfrm>
            <a:off x="4569571" y="2393409"/>
            <a:ext cx="2107675" cy="1165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4"/>
          <p:cNvSpPr txBox="1">
            <a:spLocks noChangeArrowheads="1"/>
          </p:cNvSpPr>
          <p:nvPr/>
        </p:nvSpPr>
        <p:spPr bwMode="auto">
          <a:xfrm>
            <a:off x="558784" y="4932803"/>
            <a:ext cx="3896258"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100000"/>
              </a:lnSpc>
              <a:spcBef>
                <a:spcPct val="0"/>
              </a:spcBef>
              <a:buFontTx/>
              <a:buNone/>
            </a:pPr>
            <a:r>
              <a:rPr lang="en-US" altLang="en-US" sz="2400" b="1" dirty="0">
                <a:solidFill>
                  <a:srgbClr val="0000CC"/>
                </a:solidFill>
                <a:latin typeface="Tahoma" panose="020B0604030504040204" pitchFamily="34" charset="0"/>
                <a:cs typeface="Tahoma" panose="020B0604030504040204" pitchFamily="34" charset="0"/>
              </a:rPr>
              <a:t>1969</a:t>
            </a:r>
          </a:p>
          <a:p>
            <a:pPr algn="ctr">
              <a:lnSpc>
                <a:spcPct val="100000"/>
              </a:lnSpc>
              <a:spcBef>
                <a:spcPct val="0"/>
              </a:spcBef>
              <a:buFontTx/>
              <a:buNone/>
            </a:pPr>
            <a:r>
              <a:rPr lang="en-GB" altLang="en-US" sz="1800" dirty="0">
                <a:solidFill>
                  <a:srgbClr val="0000CC"/>
                </a:solidFill>
                <a:latin typeface="Tahoma" panose="020B0604030504040204" pitchFamily="34" charset="0"/>
                <a:cs typeface="Tahoma" panose="020B0604030504040204" pitchFamily="34" charset="0"/>
              </a:rPr>
              <a:t>Estimated highland population: </a:t>
            </a:r>
            <a:r>
              <a:rPr lang="en-US" altLang="en-US" sz="1800" b="1" dirty="0">
                <a:solidFill>
                  <a:srgbClr val="0000CC"/>
                </a:solidFill>
                <a:latin typeface="Tahoma" panose="020B0604030504040204" pitchFamily="34" charset="0"/>
                <a:cs typeface="Tahoma" panose="020B0604030504040204" pitchFamily="34" charset="0"/>
              </a:rPr>
              <a:t>275,000 people</a:t>
            </a:r>
          </a:p>
        </p:txBody>
      </p:sp>
      <p:pic>
        <p:nvPicPr>
          <p:cNvPr id="18439" name="รูปภาพ 5" descr="P1130451.JPG"/>
          <p:cNvPicPr>
            <a:picLocks noChangeAspect="1"/>
          </p:cNvPicPr>
          <p:nvPr/>
        </p:nvPicPr>
        <p:blipFill>
          <a:blip r:embed="rId4" cstate="print">
            <a:extLst>
              <a:ext uri="{28A0092B-C50C-407E-A947-70E740481C1C}">
                <a14:useLocalDpi xmlns:a14="http://schemas.microsoft.com/office/drawing/2010/main" val="0"/>
              </a:ext>
            </a:extLst>
          </a:blip>
          <a:srcRect l="11690" r="1485"/>
          <a:stretch>
            <a:fillRect/>
          </a:stretch>
        </p:blipFill>
        <p:spPr bwMode="auto">
          <a:xfrm>
            <a:off x="6891268" y="4155544"/>
            <a:ext cx="2076943" cy="1209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2" descr="re DSC0859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26109" y="2401962"/>
            <a:ext cx="2007263" cy="1188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9" descr="P1440336.JPG"/>
          <p:cNvPicPr>
            <a:picLocks noChangeAspect="1"/>
          </p:cNvPicPr>
          <p:nvPr/>
        </p:nvPicPr>
        <p:blipFill>
          <a:blip r:embed="rId6" cstate="print">
            <a:extLst>
              <a:ext uri="{28A0092B-C50C-407E-A947-70E740481C1C}">
                <a14:useLocalDpi xmlns:a14="http://schemas.microsoft.com/office/drawing/2010/main" val="0"/>
              </a:ext>
            </a:extLst>
          </a:blip>
          <a:srcRect l="8620" r="5173"/>
          <a:stretch>
            <a:fillRect/>
          </a:stretch>
        </p:blipFill>
        <p:spPr bwMode="auto">
          <a:xfrm>
            <a:off x="4533732" y="844288"/>
            <a:ext cx="2143514" cy="1161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1" descr="DSC_0057.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36456" y="2423336"/>
            <a:ext cx="1851043" cy="1142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39"/>
          <p:cNvSpPr txBox="1">
            <a:spLocks noChangeArrowheads="1"/>
          </p:cNvSpPr>
          <p:nvPr/>
        </p:nvSpPr>
        <p:spPr bwMode="auto">
          <a:xfrm>
            <a:off x="0" y="0"/>
            <a:ext cx="12192000" cy="620713"/>
          </a:xfrm>
          <a:prstGeom prst="rect">
            <a:avLst/>
          </a:prstGeom>
          <a:solidFill>
            <a:srgbClr val="0070C0"/>
          </a:solidFill>
          <a:ln w="9525">
            <a:noFill/>
            <a:miter lim="800000"/>
            <a:headEnd/>
            <a:tailEnd/>
          </a:ln>
        </p:spPr>
        <p:txBody>
          <a:bodyPr lIns="74981" tIns="37490" rIns="74981" bIns="37490" anchor="ctr"/>
          <a:lstStyle/>
          <a:p>
            <a:pPr algn="ctr">
              <a:lnSpc>
                <a:spcPct val="80000"/>
              </a:lnSpc>
              <a:defRPr/>
            </a:pPr>
            <a:r>
              <a:rPr lang="en-US" altLang="ja-JP" sz="2000" b="1" dirty="0">
                <a:solidFill>
                  <a:schemeClr val="bg1"/>
                </a:solidFill>
                <a:latin typeface="Tahoma" pitchFamily="34" charset="0"/>
                <a:ea typeface="Tahoma" pitchFamily="34" charset="0"/>
                <a:cs typeface="Tahoma" pitchFamily="34" charset="0"/>
              </a:rPr>
              <a:t>Problem Changes in the Thai Highlands</a:t>
            </a:r>
            <a:endParaRPr lang="th-TH" altLang="ja-JP" sz="2000" b="1" dirty="0">
              <a:solidFill>
                <a:schemeClr val="bg1"/>
              </a:solidFill>
              <a:latin typeface="Tahoma" pitchFamily="34" charset="0"/>
              <a:ea typeface="Tahoma" pitchFamily="34" charset="0"/>
              <a:cs typeface="Tahoma" pitchFamily="34" charset="0"/>
            </a:endParaRPr>
          </a:p>
        </p:txBody>
      </p:sp>
      <p:pic>
        <p:nvPicPr>
          <p:cNvPr id="18445" name="Picture 7" descr="ฝิ่น"/>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8950" y="798362"/>
            <a:ext cx="2424222" cy="1466955"/>
          </a:xfrm>
          <a:prstGeom prst="rect">
            <a:avLst/>
          </a:prstGeom>
          <a:noFill/>
          <a:ln>
            <a:noFill/>
          </a:ln>
          <a:effectLst>
            <a:outerShdw dist="107763"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8446" name="Picture 8" descr="front"/>
          <p:cNvPicPr>
            <a:picLocks noChangeAspect="1" noChangeArrowheads="1"/>
          </p:cNvPicPr>
          <p:nvPr/>
        </p:nvPicPr>
        <p:blipFill>
          <a:blip r:embed="rId9" cstate="print">
            <a:extLst>
              <a:ext uri="{28A0092B-C50C-407E-A947-70E740481C1C}">
                <a14:useLocalDpi xmlns:a14="http://schemas.microsoft.com/office/drawing/2010/main" val="0"/>
              </a:ext>
            </a:extLst>
          </a:blip>
          <a:srcRect b="14172"/>
          <a:stretch>
            <a:fillRect/>
          </a:stretch>
        </p:blipFill>
        <p:spPr bwMode="auto">
          <a:xfrm>
            <a:off x="1196593" y="2703374"/>
            <a:ext cx="2333416" cy="1445286"/>
          </a:xfrm>
          <a:prstGeom prst="rect">
            <a:avLst/>
          </a:prstGeom>
          <a:noFill/>
          <a:ln>
            <a:noFill/>
          </a:ln>
          <a:effectLst>
            <a:outerShdw dist="107763"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9" name="Picture 2" descr="D:\Jack\Pic\ข้าวโพด 55\น้ำแขว่ง\เก็บถั่วแปะยี\re DSC04096.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16598" y="844288"/>
            <a:ext cx="1980506" cy="1138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 descr="C:\Users\prasank\Desktop\ผาตั้ง5.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36456" y="831113"/>
            <a:ext cx="1822396" cy="1160886"/>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18" name="Rectangle 4"/>
          <p:cNvSpPr txBox="1">
            <a:spLocks noChangeArrowheads="1"/>
          </p:cNvSpPr>
          <p:nvPr/>
        </p:nvSpPr>
        <p:spPr bwMode="auto">
          <a:xfrm>
            <a:off x="965268" y="2136861"/>
            <a:ext cx="2859729"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100000"/>
              </a:lnSpc>
              <a:spcBef>
                <a:spcPct val="0"/>
              </a:spcBef>
              <a:buFontTx/>
              <a:buNone/>
            </a:pPr>
            <a:r>
              <a:rPr lang="en-US" altLang="en-US" sz="1800" dirty="0">
                <a:solidFill>
                  <a:srgbClr val="FF0000"/>
                </a:solidFill>
                <a:latin typeface="Tahoma" panose="020B0604030504040204" pitchFamily="34" charset="0"/>
                <a:cs typeface="Tahoma" panose="020B0604030504040204" pitchFamily="34" charset="0"/>
              </a:rPr>
              <a:t>Illicit opium crops</a:t>
            </a:r>
          </a:p>
        </p:txBody>
      </p:sp>
      <p:sp>
        <p:nvSpPr>
          <p:cNvPr id="19" name="Rectangle 4"/>
          <p:cNvSpPr txBox="1">
            <a:spLocks noChangeArrowheads="1"/>
          </p:cNvSpPr>
          <p:nvPr/>
        </p:nvSpPr>
        <p:spPr bwMode="auto">
          <a:xfrm>
            <a:off x="954636" y="3999895"/>
            <a:ext cx="2859729"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100000"/>
              </a:lnSpc>
              <a:spcBef>
                <a:spcPct val="0"/>
              </a:spcBef>
              <a:buFontTx/>
              <a:buNone/>
            </a:pPr>
            <a:r>
              <a:rPr lang="en-US" altLang="en-US" sz="1800" dirty="0">
                <a:solidFill>
                  <a:srgbClr val="FF0000"/>
                </a:solidFill>
                <a:latin typeface="Tahoma" panose="020B0604030504040204" pitchFamily="34" charset="0"/>
                <a:cs typeface="Tahoma" panose="020B0604030504040204" pitchFamily="34" charset="0"/>
              </a:rPr>
              <a:t>Poverty</a:t>
            </a:r>
          </a:p>
        </p:txBody>
      </p:sp>
      <p:sp>
        <p:nvSpPr>
          <p:cNvPr id="21" name="Rectangle 4"/>
          <p:cNvSpPr txBox="1">
            <a:spLocks noChangeArrowheads="1"/>
          </p:cNvSpPr>
          <p:nvPr/>
        </p:nvSpPr>
        <p:spPr bwMode="auto">
          <a:xfrm>
            <a:off x="6592100" y="5270577"/>
            <a:ext cx="2859729"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100000"/>
              </a:lnSpc>
              <a:spcBef>
                <a:spcPct val="0"/>
              </a:spcBef>
              <a:buFontTx/>
              <a:buNone/>
            </a:pPr>
            <a:r>
              <a:rPr lang="en-GB" altLang="en-US" sz="1800" dirty="0">
                <a:solidFill>
                  <a:srgbClr val="FF0000"/>
                </a:solidFill>
                <a:latin typeface="Tahoma" panose="020B0604030504040204" pitchFamily="34" charset="0"/>
                <a:cs typeface="Tahoma" panose="020B0604030504040204" pitchFamily="34" charset="0"/>
              </a:rPr>
              <a:t>Poverty</a:t>
            </a:r>
            <a:r>
              <a:rPr lang="th-TH" altLang="en-US" sz="1800" dirty="0">
                <a:solidFill>
                  <a:srgbClr val="FF0000"/>
                </a:solidFill>
                <a:latin typeface="Tahoma" panose="020B0604030504040204" pitchFamily="34" charset="0"/>
                <a:cs typeface="Tahoma" panose="020B0604030504040204" pitchFamily="34" charset="0"/>
              </a:rPr>
              <a:t> </a:t>
            </a:r>
            <a:r>
              <a:rPr lang="en-US" altLang="en-US" sz="1800" dirty="0">
                <a:solidFill>
                  <a:srgbClr val="FF0000"/>
                </a:solidFill>
                <a:latin typeface="Tahoma" panose="020B0604030504040204" pitchFamily="34" charset="0"/>
                <a:cs typeface="Tahoma" panose="020B0604030504040204" pitchFamily="34" charset="0"/>
              </a:rPr>
              <a:t>/ Inequality</a:t>
            </a:r>
            <a:endParaRPr lang="en-GB" altLang="en-US" sz="1800" dirty="0">
              <a:solidFill>
                <a:srgbClr val="FF0000"/>
              </a:solidFill>
              <a:latin typeface="Tahoma" panose="020B0604030504040204" pitchFamily="34" charset="0"/>
              <a:cs typeface="Tahoma" panose="020B0604030504040204" pitchFamily="34" charset="0"/>
            </a:endParaRPr>
          </a:p>
        </p:txBody>
      </p:sp>
      <p:sp>
        <p:nvSpPr>
          <p:cNvPr id="22" name="Rectangle 4"/>
          <p:cNvSpPr txBox="1">
            <a:spLocks noChangeArrowheads="1"/>
          </p:cNvSpPr>
          <p:nvPr/>
        </p:nvSpPr>
        <p:spPr bwMode="auto">
          <a:xfrm>
            <a:off x="5796503" y="3569660"/>
            <a:ext cx="4389488"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100000"/>
              </a:lnSpc>
              <a:spcBef>
                <a:spcPct val="0"/>
              </a:spcBef>
              <a:buFontTx/>
              <a:buNone/>
            </a:pPr>
            <a:r>
              <a:rPr lang="en-US" altLang="en-US" sz="1800" dirty="0">
                <a:solidFill>
                  <a:srgbClr val="FF0000"/>
                </a:solidFill>
                <a:latin typeface="Tahoma" panose="020B0604030504040204" pitchFamily="34" charset="0"/>
                <a:cs typeface="Tahoma" panose="020B0604030504040204" pitchFamily="34" charset="0"/>
              </a:rPr>
              <a:t>Shifting cultivation</a:t>
            </a:r>
            <a:r>
              <a:rPr lang="th-TH" altLang="en-US" sz="1800" dirty="0">
                <a:solidFill>
                  <a:srgbClr val="FF0000"/>
                </a:solidFill>
                <a:latin typeface="Tahoma" panose="020B0604030504040204" pitchFamily="34" charset="0"/>
                <a:cs typeface="Tahoma" panose="020B0604030504040204" pitchFamily="34" charset="0"/>
              </a:rPr>
              <a:t> </a:t>
            </a:r>
            <a:r>
              <a:rPr lang="en-US" altLang="en-US" sz="1800" dirty="0">
                <a:solidFill>
                  <a:srgbClr val="FF0000"/>
                </a:solidFill>
                <a:latin typeface="Tahoma" panose="020B0604030504040204" pitchFamily="34" charset="0"/>
                <a:cs typeface="Tahoma" panose="020B0604030504040204" pitchFamily="34" charset="0"/>
              </a:rPr>
              <a:t>and non-sustained agricultural practices</a:t>
            </a:r>
          </a:p>
        </p:txBody>
      </p:sp>
      <p:sp>
        <p:nvSpPr>
          <p:cNvPr id="23" name="Rectangle 4"/>
          <p:cNvSpPr txBox="1">
            <a:spLocks noChangeArrowheads="1"/>
          </p:cNvSpPr>
          <p:nvPr/>
        </p:nvSpPr>
        <p:spPr bwMode="auto">
          <a:xfrm>
            <a:off x="6086694" y="1900912"/>
            <a:ext cx="41148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100000"/>
              </a:lnSpc>
              <a:spcBef>
                <a:spcPct val="0"/>
              </a:spcBef>
              <a:buFontTx/>
              <a:buNone/>
            </a:pPr>
            <a:r>
              <a:rPr lang="en-US" altLang="en-US" sz="1800" dirty="0">
                <a:solidFill>
                  <a:srgbClr val="FF0000"/>
                </a:solidFill>
                <a:latin typeface="Tahoma" panose="020B0604030504040204" pitchFamily="34" charset="0"/>
                <a:cs typeface="Tahoma" panose="020B0604030504040204" pitchFamily="34" charset="0"/>
              </a:rPr>
              <a:t>Degradation of natural resources</a:t>
            </a:r>
          </a:p>
        </p:txBody>
      </p:sp>
      <p:sp>
        <p:nvSpPr>
          <p:cNvPr id="26" name="Rectangle 4"/>
          <p:cNvSpPr txBox="1">
            <a:spLocks noChangeArrowheads="1"/>
          </p:cNvSpPr>
          <p:nvPr/>
        </p:nvSpPr>
        <p:spPr bwMode="auto">
          <a:xfrm>
            <a:off x="5285315" y="5844984"/>
            <a:ext cx="5379141"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100000"/>
              </a:lnSpc>
              <a:spcBef>
                <a:spcPct val="0"/>
              </a:spcBef>
              <a:buFontTx/>
              <a:buNone/>
            </a:pPr>
            <a:r>
              <a:rPr lang="th-TH" altLang="en-US" sz="2400" b="1" dirty="0">
                <a:solidFill>
                  <a:srgbClr val="0000CC"/>
                </a:solidFill>
                <a:latin typeface="Tahoma" panose="020B0604030504040204" pitchFamily="34" charset="0"/>
                <a:cs typeface="Tahoma" panose="020B0604030504040204" pitchFamily="34" charset="0"/>
              </a:rPr>
              <a:t>2005</a:t>
            </a:r>
          </a:p>
          <a:p>
            <a:pPr algn="ctr">
              <a:lnSpc>
                <a:spcPct val="100000"/>
              </a:lnSpc>
              <a:spcBef>
                <a:spcPct val="0"/>
              </a:spcBef>
              <a:buFontTx/>
              <a:buNone/>
            </a:pPr>
            <a:r>
              <a:rPr lang="en-GB" altLang="en-US" sz="1800" dirty="0">
                <a:solidFill>
                  <a:srgbClr val="0000CC"/>
                </a:solidFill>
                <a:latin typeface="Tahoma" panose="020B0604030504040204" pitchFamily="34" charset="0"/>
                <a:cs typeface="Tahoma" panose="020B0604030504040204" pitchFamily="34" charset="0"/>
              </a:rPr>
              <a:t>Estimated highland population: </a:t>
            </a:r>
            <a:r>
              <a:rPr lang="en-US" altLang="en-US" sz="1800" b="1" dirty="0">
                <a:solidFill>
                  <a:srgbClr val="0000CC"/>
                </a:solidFill>
                <a:latin typeface="Tahoma" panose="020B0604030504040204" pitchFamily="34" charset="0"/>
                <a:cs typeface="Tahoma" panose="020B0604030504040204" pitchFamily="34" charset="0"/>
              </a:rPr>
              <a:t>800,000 people</a:t>
            </a:r>
          </a:p>
        </p:txBody>
      </p:sp>
    </p:spTree>
    <p:extLst>
      <p:ext uri="{BB962C8B-B14F-4D97-AF65-F5344CB8AC3E}">
        <p14:creationId xmlns:p14="http://schemas.microsoft.com/office/powerpoint/2010/main" val="2053231723"/>
      </p:ext>
    </p:extLst>
  </p:cSld>
  <p:clrMapOvr>
    <a:masterClrMapping/>
  </p:clrMapOvr>
  <p:transition>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4"/>
          <p:cNvSpPr txBox="1">
            <a:spLocks noChangeArrowheads="1"/>
          </p:cNvSpPr>
          <p:nvPr/>
        </p:nvSpPr>
        <p:spPr bwMode="auto">
          <a:xfrm>
            <a:off x="596609" y="4220574"/>
            <a:ext cx="5110176" cy="682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100000"/>
              </a:lnSpc>
              <a:spcBef>
                <a:spcPct val="0"/>
              </a:spcBef>
              <a:buNone/>
            </a:pPr>
            <a:r>
              <a:rPr lang="en-US" altLang="en-US" sz="1800" b="1" dirty="0">
                <a:latin typeface="Tahoma" panose="020B0604030504040204" pitchFamily="34" charset="0"/>
                <a:cs typeface="Tahoma" panose="020B0604030504040204" pitchFamily="34" charset="0"/>
              </a:rPr>
              <a:t>Alternative development for illicit crops substitution and watershed forest rehabilitation</a:t>
            </a:r>
          </a:p>
          <a:p>
            <a:pPr algn="ctr">
              <a:lnSpc>
                <a:spcPct val="100000"/>
              </a:lnSpc>
              <a:spcBef>
                <a:spcPct val="0"/>
              </a:spcBef>
              <a:buNone/>
            </a:pPr>
            <a:endParaRPr lang="th-TH" altLang="en-US" sz="1800" b="1" dirty="0">
              <a:latin typeface="Tahoma" panose="020B0604030504040204" pitchFamily="34" charset="0"/>
              <a:cs typeface="Tahoma" panose="020B0604030504040204" pitchFamily="34" charset="0"/>
            </a:endParaRPr>
          </a:p>
          <a:p>
            <a:pPr algn="ctr">
              <a:lnSpc>
                <a:spcPct val="100000"/>
              </a:lnSpc>
              <a:spcBef>
                <a:spcPct val="0"/>
              </a:spcBef>
              <a:buNone/>
            </a:pPr>
            <a:r>
              <a:rPr lang="en-US" altLang="en-US" sz="1800" dirty="0">
                <a:solidFill>
                  <a:srgbClr val="0000CC"/>
                </a:solidFill>
                <a:latin typeface="Tahoma" panose="020B0604030504040204" pitchFamily="34" charset="0"/>
                <a:cs typeface="Tahoma" panose="020B0604030504040204" pitchFamily="34" charset="0"/>
              </a:rPr>
              <a:t>Altitude of higher than 1,000 m. </a:t>
            </a:r>
            <a:r>
              <a:rPr lang="en-US" altLang="en-US" sz="1800" dirty="0" err="1">
                <a:solidFill>
                  <a:srgbClr val="0000CC"/>
                </a:solidFill>
                <a:latin typeface="Tahoma" panose="020B0604030504040204" pitchFamily="34" charset="0"/>
                <a:cs typeface="Tahoma" panose="020B0604030504040204" pitchFamily="34" charset="0"/>
              </a:rPr>
              <a:t>a.s.l</a:t>
            </a:r>
            <a:r>
              <a:rPr lang="en-US" altLang="en-US" sz="1800" dirty="0">
                <a:solidFill>
                  <a:srgbClr val="0000CC"/>
                </a:solidFill>
                <a:latin typeface="Tahoma" panose="020B0604030504040204" pitchFamily="34" charset="0"/>
                <a:cs typeface="Tahoma" panose="020B0604030504040204" pitchFamily="34" charset="0"/>
              </a:rPr>
              <a:t>.</a:t>
            </a:r>
          </a:p>
          <a:p>
            <a:pPr algn="ctr">
              <a:lnSpc>
                <a:spcPct val="100000"/>
              </a:lnSpc>
              <a:spcBef>
                <a:spcPct val="0"/>
              </a:spcBef>
              <a:buNone/>
            </a:pPr>
            <a:r>
              <a:rPr lang="en-US" altLang="en-US" sz="1800" dirty="0">
                <a:solidFill>
                  <a:srgbClr val="0000CC"/>
                </a:solidFill>
                <a:latin typeface="Tahoma" panose="020B0604030504040204" pitchFamily="34" charset="0"/>
                <a:cs typeface="Tahoma" panose="020B0604030504040204" pitchFamily="34" charset="0"/>
              </a:rPr>
              <a:t>(744 clusters)</a:t>
            </a:r>
            <a:endParaRPr lang="th-TH" altLang="en-US" sz="1800" dirty="0">
              <a:solidFill>
                <a:srgbClr val="0000CC"/>
              </a:solidFill>
              <a:latin typeface="Tahoma" panose="020B0604030504040204" pitchFamily="34" charset="0"/>
              <a:cs typeface="Tahoma" panose="020B0604030504040204" pitchFamily="34" charset="0"/>
            </a:endParaRPr>
          </a:p>
          <a:p>
            <a:pPr algn="ctr">
              <a:lnSpc>
                <a:spcPct val="100000"/>
              </a:lnSpc>
              <a:spcBef>
                <a:spcPct val="0"/>
              </a:spcBef>
              <a:buNone/>
            </a:pPr>
            <a:endParaRPr lang="en-US" altLang="en-US" sz="1800" dirty="0">
              <a:solidFill>
                <a:srgbClr val="0070C0"/>
              </a:solidFill>
              <a:latin typeface="Tahoma" panose="020B0604030504040204" pitchFamily="34" charset="0"/>
              <a:cs typeface="Tahoma" panose="020B0604030504040204" pitchFamily="34" charset="0"/>
            </a:endParaRPr>
          </a:p>
        </p:txBody>
      </p:sp>
      <p:sp>
        <p:nvSpPr>
          <p:cNvPr id="17" name="Rectangle 4"/>
          <p:cNvSpPr txBox="1">
            <a:spLocks noChangeArrowheads="1"/>
          </p:cNvSpPr>
          <p:nvPr/>
        </p:nvSpPr>
        <p:spPr bwMode="auto">
          <a:xfrm>
            <a:off x="6602818" y="4124816"/>
            <a:ext cx="5082363"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lnSpc>
                <a:spcPct val="100000"/>
              </a:lnSpc>
              <a:spcBef>
                <a:spcPct val="0"/>
              </a:spcBef>
              <a:buFontTx/>
              <a:buNone/>
            </a:pPr>
            <a:endParaRPr lang="th-TH" altLang="en-US" sz="1800" b="1" dirty="0">
              <a:latin typeface="Tahoma" panose="020B0604030504040204" pitchFamily="34" charset="0"/>
              <a:cs typeface="Tahoma" panose="020B0604030504040204" pitchFamily="34" charset="0"/>
            </a:endParaRPr>
          </a:p>
          <a:p>
            <a:pPr algn="ctr">
              <a:lnSpc>
                <a:spcPct val="100000"/>
              </a:lnSpc>
              <a:spcBef>
                <a:spcPct val="0"/>
              </a:spcBef>
              <a:buFontTx/>
              <a:buNone/>
            </a:pPr>
            <a:r>
              <a:rPr lang="en-GB" altLang="en-US" sz="1800" b="1" dirty="0">
                <a:latin typeface="Tahoma" panose="020B0604030504040204" pitchFamily="34" charset="0"/>
                <a:cs typeface="Tahoma" panose="020B0604030504040204" pitchFamily="34" charset="0"/>
              </a:rPr>
              <a:t>Alternative development for poverty and inequality reduction and natural resources and environment conservation</a:t>
            </a:r>
          </a:p>
          <a:p>
            <a:pPr algn="ctr">
              <a:lnSpc>
                <a:spcPct val="100000"/>
              </a:lnSpc>
              <a:spcBef>
                <a:spcPct val="0"/>
              </a:spcBef>
              <a:buFontTx/>
              <a:buNone/>
            </a:pPr>
            <a:endParaRPr lang="th-TH" altLang="en-US" sz="1800" b="1" dirty="0">
              <a:latin typeface="Tahoma" panose="020B0604030504040204" pitchFamily="34" charset="0"/>
              <a:cs typeface="Tahoma" panose="020B0604030504040204" pitchFamily="34" charset="0"/>
            </a:endParaRPr>
          </a:p>
          <a:p>
            <a:pPr algn="ctr">
              <a:lnSpc>
                <a:spcPct val="100000"/>
              </a:lnSpc>
              <a:spcBef>
                <a:spcPct val="0"/>
              </a:spcBef>
              <a:buNone/>
            </a:pPr>
            <a:r>
              <a:rPr lang="en-US" altLang="en-US" sz="1800" dirty="0">
                <a:solidFill>
                  <a:srgbClr val="0000CC"/>
                </a:solidFill>
                <a:latin typeface="Tahoma" panose="020B0604030504040204" pitchFamily="34" charset="0"/>
                <a:cs typeface="Tahoma" panose="020B0604030504040204" pitchFamily="34" charset="0"/>
              </a:rPr>
              <a:t>Altitude of 1,000 m. </a:t>
            </a:r>
            <a:r>
              <a:rPr lang="en-US" altLang="en-US" sz="1800" dirty="0" err="1">
                <a:solidFill>
                  <a:srgbClr val="0000CC"/>
                </a:solidFill>
                <a:latin typeface="Tahoma" panose="020B0604030504040204" pitchFamily="34" charset="0"/>
                <a:cs typeface="Tahoma" panose="020B0604030504040204" pitchFamily="34" charset="0"/>
              </a:rPr>
              <a:t>a.s.l</a:t>
            </a:r>
            <a:r>
              <a:rPr lang="en-US" altLang="en-US" sz="1800" dirty="0">
                <a:solidFill>
                  <a:srgbClr val="0000CC"/>
                </a:solidFill>
                <a:latin typeface="Tahoma" panose="020B0604030504040204" pitchFamily="34" charset="0"/>
                <a:cs typeface="Tahoma" panose="020B0604030504040204" pitchFamily="34" charset="0"/>
              </a:rPr>
              <a:t>.</a:t>
            </a:r>
          </a:p>
          <a:p>
            <a:pPr algn="ctr">
              <a:lnSpc>
                <a:spcPct val="100000"/>
              </a:lnSpc>
              <a:spcBef>
                <a:spcPct val="0"/>
              </a:spcBef>
              <a:buNone/>
            </a:pPr>
            <a:r>
              <a:rPr lang="en-US" altLang="en-US" sz="1800" dirty="0">
                <a:solidFill>
                  <a:srgbClr val="0000CC"/>
                </a:solidFill>
                <a:latin typeface="Tahoma" panose="020B0604030504040204" pitchFamily="34" charset="0"/>
                <a:cs typeface="Tahoma" panose="020B0604030504040204" pitchFamily="34" charset="0"/>
              </a:rPr>
              <a:t>(4,202 clusters)</a:t>
            </a:r>
            <a:endParaRPr lang="th-TH" altLang="en-US" sz="1800" dirty="0">
              <a:solidFill>
                <a:srgbClr val="0000CC"/>
              </a:solidFill>
              <a:latin typeface="Tahoma" panose="020B0604030504040204" pitchFamily="34" charset="0"/>
              <a:cs typeface="Tahoma" panose="020B0604030504040204" pitchFamily="34" charset="0"/>
            </a:endParaRPr>
          </a:p>
          <a:p>
            <a:pPr algn="ctr">
              <a:lnSpc>
                <a:spcPct val="100000"/>
              </a:lnSpc>
              <a:spcBef>
                <a:spcPct val="0"/>
              </a:spcBef>
              <a:buFontTx/>
              <a:buNone/>
            </a:pPr>
            <a:endParaRPr lang="en-US" altLang="en-US" sz="1800" dirty="0">
              <a:solidFill>
                <a:srgbClr val="0070C0"/>
              </a:solidFill>
              <a:latin typeface="Tahoma" panose="020B0604030504040204" pitchFamily="34" charset="0"/>
              <a:cs typeface="Tahoma" panose="020B0604030504040204" pitchFamily="34" charset="0"/>
            </a:endParaRPr>
          </a:p>
        </p:txBody>
      </p:sp>
      <p:cxnSp>
        <p:nvCxnSpPr>
          <p:cNvPr id="37" name="Straight Connector 36">
            <a:extLst>
              <a:ext uri="{FF2B5EF4-FFF2-40B4-BE49-F238E27FC236}">
                <a16:creationId xmlns="" xmlns:a16="http://schemas.microsoft.com/office/drawing/2014/main" id="{15B1DB1A-A91E-4F62-B11A-F1D8D031194A}"/>
              </a:ext>
            </a:extLst>
          </p:cNvPr>
          <p:cNvCxnSpPr/>
          <p:nvPr/>
        </p:nvCxnSpPr>
        <p:spPr>
          <a:xfrm flipH="1">
            <a:off x="5902206" y="2663673"/>
            <a:ext cx="387588" cy="0"/>
          </a:xfrm>
          <a:prstGeom prst="line">
            <a:avLst/>
          </a:prstGeom>
          <a:ln w="76200">
            <a:solidFill>
              <a:srgbClr val="FF0000"/>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sp>
        <p:nvSpPr>
          <p:cNvPr id="22" name="Rectangle 2"/>
          <p:cNvSpPr txBox="1">
            <a:spLocks noChangeArrowheads="1"/>
          </p:cNvSpPr>
          <p:nvPr/>
        </p:nvSpPr>
        <p:spPr bwMode="auto">
          <a:xfrm>
            <a:off x="0" y="0"/>
            <a:ext cx="12192000" cy="839061"/>
          </a:xfrm>
          <a:prstGeom prst="rect">
            <a:avLst/>
          </a:prstGeom>
          <a:solidFill>
            <a:srgbClr val="0070C0"/>
          </a:solidFill>
          <a:ln w="9525">
            <a:noFill/>
            <a:miter lim="800000"/>
            <a:headEnd/>
            <a:tailEnd/>
          </a:ln>
          <a:effectLst/>
        </p:spPr>
        <p:txBody>
          <a:bodyPr anchor="ctr"/>
          <a:lstStyle/>
          <a:p>
            <a:pPr marL="514350" indent="-514350" algn="ctr">
              <a:defRPr/>
            </a:pPr>
            <a:r>
              <a:rPr lang="en-US" altLang="th-TH" sz="2400" b="1" dirty="0">
                <a:solidFill>
                  <a:schemeClr val="bg1"/>
                </a:solidFill>
                <a:latin typeface="Tahoma" panose="020B0604030504040204" pitchFamily="34" charset="0"/>
                <a:cs typeface="Tahoma" panose="020B0604030504040204" pitchFamily="34" charset="0"/>
              </a:rPr>
              <a:t>Royal Project Model: the Prototype of  the Thai Highland Development</a:t>
            </a:r>
            <a:endParaRPr lang="th-TH" sz="2400" b="1" dirty="0">
              <a:solidFill>
                <a:schemeClr val="bg1"/>
              </a:solidFill>
              <a:latin typeface="Tahoma" pitchFamily="34" charset="0"/>
              <a:ea typeface="Tahoma" pitchFamily="34" charset="0"/>
              <a:cs typeface="Tahoma" pitchFamily="34" charset="0"/>
            </a:endParaRPr>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2199" y="1677788"/>
            <a:ext cx="2652013" cy="1809691"/>
          </a:xfrm>
          <a:prstGeom prst="rect">
            <a:avLst/>
          </a:prstGeom>
        </p:spPr>
      </p:pic>
      <p:pic>
        <p:nvPicPr>
          <p:cNvPr id="33"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0058" y="1679944"/>
            <a:ext cx="2619888" cy="1784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1" descr="G:\Drive D\งานผอ\รวมรูป\บิดาสิ่งแวดล้อม\Untitled-69.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328717" y="1679944"/>
            <a:ext cx="2619890" cy="1784742"/>
          </a:xfrm>
          <a:prstGeom prst="rect">
            <a:avLst/>
          </a:prstGeom>
          <a:noFill/>
          <a:ln w="9525">
            <a:noFill/>
            <a:miter lim="800000"/>
            <a:headEnd/>
            <a:tailEnd/>
          </a:ln>
        </p:spPr>
      </p:pic>
      <p:pic>
        <p:nvPicPr>
          <p:cNvPr id="36" name="Picture 11" descr="DSC_0030.JPG"/>
          <p:cNvPicPr>
            <a:picLocks noChangeAspect="1"/>
          </p:cNvPicPr>
          <p:nvPr/>
        </p:nvPicPr>
        <p:blipFill>
          <a:blip r:embed="rId6" cstate="print">
            <a:extLst>
              <a:ext uri="{28A0092B-C50C-407E-A947-70E740481C1C}">
                <a14:useLocalDpi xmlns:a14="http://schemas.microsoft.com/office/drawing/2010/main" val="0"/>
              </a:ext>
            </a:extLst>
          </a:blip>
          <a:srcRect t="9865"/>
          <a:stretch>
            <a:fillRect/>
          </a:stretch>
        </p:blipFill>
        <p:spPr bwMode="auto">
          <a:xfrm>
            <a:off x="9100194" y="1673752"/>
            <a:ext cx="2784613" cy="184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0902556"/>
      </p:ext>
    </p:extLst>
  </p:cSld>
  <p:clrMapOvr>
    <a:masterClrMapping/>
  </p:clrMapOvr>
  <p:transition>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p:cNvSpPr txBox="1">
            <a:spLocks noChangeArrowheads="1"/>
          </p:cNvSpPr>
          <p:nvPr/>
        </p:nvSpPr>
        <p:spPr bwMode="auto">
          <a:xfrm>
            <a:off x="486545" y="2802412"/>
            <a:ext cx="8349102" cy="1116000"/>
          </a:xfrm>
          <a:prstGeom prst="rect">
            <a:avLst/>
          </a:prstGeom>
          <a:solidFill>
            <a:schemeClr val="accent3">
              <a:lumMod val="40000"/>
              <a:lumOff val="60000"/>
            </a:schemeClr>
          </a:solidFill>
          <a:ln w="9525">
            <a:noFill/>
            <a:miter lim="800000"/>
            <a:headEnd/>
            <a:tailEnd/>
          </a:ln>
        </p:spPr>
        <p:txBody>
          <a:bodyPr anchor="ctr"/>
          <a:lstStyle/>
          <a:p>
            <a:pPr algn="thaiDist">
              <a:defRPr/>
            </a:pPr>
            <a:r>
              <a:rPr lang="en-US" sz="1600" dirty="0">
                <a:latin typeface="Tahoma" pitchFamily="34" charset="0"/>
                <a:ea typeface="Tahoma" pitchFamily="34" charset="0"/>
                <a:cs typeface="Tahoma" pitchFamily="34" charset="0"/>
              </a:rPr>
              <a:t>“ …to encourage and support the hill tribe people for a better living, being able to cultivate and receive gains. Despite living in rural areas, they can have knowledge to achieve self-sustainability.”</a:t>
            </a:r>
            <a:endParaRPr lang="th-TH" sz="1600" dirty="0">
              <a:solidFill>
                <a:srgbClr val="FF0000"/>
              </a:solidFill>
              <a:latin typeface="Tahoma" pitchFamily="34" charset="0"/>
              <a:cs typeface="Tahoma" pitchFamily="34" charset="0"/>
            </a:endParaRPr>
          </a:p>
        </p:txBody>
      </p:sp>
      <p:sp>
        <p:nvSpPr>
          <p:cNvPr id="13" name="Rectangle 6"/>
          <p:cNvSpPr>
            <a:spLocks noChangeArrowheads="1"/>
          </p:cNvSpPr>
          <p:nvPr/>
        </p:nvSpPr>
        <p:spPr bwMode="auto">
          <a:xfrm>
            <a:off x="2272356" y="3933825"/>
            <a:ext cx="6563291" cy="624723"/>
          </a:xfrm>
          <a:prstGeom prst="rect">
            <a:avLst/>
          </a:prstGeom>
          <a:noFill/>
          <a:ln w="9525">
            <a:noFill/>
            <a:miter lim="800000"/>
            <a:headEnd/>
            <a:tailEnd/>
          </a:ln>
        </p:spPr>
        <p:txBody>
          <a:bodyPr wrap="square">
            <a:spAutoFit/>
          </a:bodyPr>
          <a:lstStyle/>
          <a:p>
            <a:pPr algn="r">
              <a:lnSpc>
                <a:spcPct val="120000"/>
              </a:lnSpc>
              <a:spcBef>
                <a:spcPct val="20000"/>
              </a:spcBef>
            </a:pPr>
            <a:r>
              <a:rPr lang="en-US" sz="1400" dirty="0">
                <a:solidFill>
                  <a:srgbClr val="0000CC"/>
                </a:solidFill>
                <a:latin typeface="Tahoma" pitchFamily="34" charset="0"/>
                <a:ea typeface="Tahoma" pitchFamily="34" charset="0"/>
                <a:cs typeface="Tahoma" pitchFamily="34" charset="0"/>
              </a:rPr>
              <a:t>His Majesty King </a:t>
            </a:r>
            <a:r>
              <a:rPr lang="en-US" sz="1400" dirty="0" err="1">
                <a:solidFill>
                  <a:srgbClr val="0000CC"/>
                </a:solidFill>
                <a:latin typeface="Tahoma" pitchFamily="34" charset="0"/>
                <a:ea typeface="Tahoma" pitchFamily="34" charset="0"/>
                <a:cs typeface="Tahoma" pitchFamily="34" charset="0"/>
              </a:rPr>
              <a:t>Bhumibol</a:t>
            </a:r>
            <a:r>
              <a:rPr lang="en-US" sz="1400" dirty="0">
                <a:solidFill>
                  <a:srgbClr val="0000CC"/>
                </a:solidFill>
                <a:latin typeface="Tahoma" pitchFamily="34" charset="0"/>
                <a:ea typeface="Tahoma" pitchFamily="34" charset="0"/>
                <a:cs typeface="Tahoma" pitchFamily="34" charset="0"/>
              </a:rPr>
              <a:t> </a:t>
            </a:r>
            <a:r>
              <a:rPr lang="en-US" sz="1400" dirty="0" err="1">
                <a:solidFill>
                  <a:srgbClr val="0000CC"/>
                </a:solidFill>
                <a:latin typeface="Tahoma" pitchFamily="34" charset="0"/>
                <a:ea typeface="Tahoma" pitchFamily="34" charset="0"/>
                <a:cs typeface="Tahoma" pitchFamily="34" charset="0"/>
              </a:rPr>
              <a:t>Adulyadej’s</a:t>
            </a:r>
            <a:r>
              <a:rPr lang="en-US" sz="1400" dirty="0">
                <a:solidFill>
                  <a:srgbClr val="0000CC"/>
                </a:solidFill>
                <a:latin typeface="Tahoma" pitchFamily="34" charset="0"/>
                <a:ea typeface="Tahoma" pitchFamily="34" charset="0"/>
                <a:cs typeface="Tahoma" pitchFamily="34" charset="0"/>
              </a:rPr>
              <a:t> Royal Speech</a:t>
            </a:r>
            <a:r>
              <a:rPr lang="th-TH" sz="1400" dirty="0">
                <a:solidFill>
                  <a:srgbClr val="0000CC"/>
                </a:solidFill>
                <a:latin typeface="Tahoma" pitchFamily="34" charset="0"/>
                <a:ea typeface="Tahoma" pitchFamily="34" charset="0"/>
                <a:cs typeface="Tahoma" pitchFamily="34" charset="0"/>
              </a:rPr>
              <a:t> </a:t>
            </a:r>
          </a:p>
          <a:p>
            <a:pPr algn="r">
              <a:lnSpc>
                <a:spcPct val="120000"/>
              </a:lnSpc>
              <a:spcBef>
                <a:spcPct val="20000"/>
              </a:spcBef>
            </a:pPr>
            <a:r>
              <a:rPr lang="en-US" sz="1400" dirty="0">
                <a:solidFill>
                  <a:srgbClr val="0000CC"/>
                </a:solidFill>
                <a:latin typeface="Tahoma" pitchFamily="34" charset="0"/>
                <a:cs typeface="Tahoma" pitchFamily="34" charset="0"/>
              </a:rPr>
              <a:t>Given on 10 January 1974 at Faculty of Agriculture, Chiang Mai university</a:t>
            </a:r>
          </a:p>
        </p:txBody>
      </p:sp>
      <p:sp>
        <p:nvSpPr>
          <p:cNvPr id="73" name="Rectangle 72"/>
          <p:cNvSpPr/>
          <p:nvPr/>
        </p:nvSpPr>
        <p:spPr>
          <a:xfrm>
            <a:off x="8773011" y="1043176"/>
            <a:ext cx="3056524" cy="830997"/>
          </a:xfrm>
          <a:prstGeom prst="rect">
            <a:avLst/>
          </a:prstGeom>
          <a:solidFill>
            <a:schemeClr val="accent6">
              <a:lumMod val="40000"/>
              <a:lumOff val="60000"/>
            </a:schemeClr>
          </a:solidFill>
        </p:spPr>
        <p:txBody>
          <a:bodyPr wrap="square">
            <a:spAutoFit/>
          </a:bodyPr>
          <a:lstStyle/>
          <a:p>
            <a:r>
              <a:rPr lang="en-US" sz="1600" dirty="0">
                <a:latin typeface="Tahoma" panose="020B0604030504040204" pitchFamily="34" charset="0"/>
                <a:ea typeface="Tahoma" panose="020B0604030504040204" pitchFamily="34" charset="0"/>
                <a:cs typeface="Tahoma" panose="020B0604030504040204" pitchFamily="34" charset="0"/>
              </a:rPr>
              <a:t>Research for Alternative Crops</a:t>
            </a:r>
            <a:endParaRPr lang="th-TH" sz="1600" dirty="0">
              <a:latin typeface="Tahoma" panose="020B0604030504040204" pitchFamily="34" charset="0"/>
              <a:ea typeface="Tahoma" panose="020B0604030504040204" pitchFamily="34" charset="0"/>
              <a:cs typeface="Tahoma" panose="020B0604030504040204" pitchFamily="34" charset="0"/>
            </a:endParaRPr>
          </a:p>
          <a:p>
            <a:pPr marL="285750" indent="-285750">
              <a:buFontTx/>
              <a:buChar char="-"/>
            </a:pPr>
            <a:r>
              <a:rPr lang="en-US" sz="1600" dirty="0">
                <a:solidFill>
                  <a:srgbClr val="0000CC"/>
                </a:solidFill>
                <a:latin typeface="Tahoma" panose="020B0604030504040204" pitchFamily="34" charset="0"/>
                <a:ea typeface="Tahoma" panose="020B0604030504040204" pitchFamily="34" charset="0"/>
                <a:cs typeface="Tahoma" panose="020B0604030504040204" pitchFamily="34" charset="0"/>
              </a:rPr>
              <a:t>Temperate climate fruit trees</a:t>
            </a:r>
          </a:p>
          <a:p>
            <a:pPr marL="285750" indent="-285750">
              <a:buFontTx/>
              <a:buChar char="-"/>
            </a:pPr>
            <a:r>
              <a:rPr lang="en-US" sz="1600" dirty="0">
                <a:solidFill>
                  <a:srgbClr val="0000CC"/>
                </a:solidFill>
                <a:latin typeface="Tahoma" panose="020B0604030504040204" pitchFamily="34" charset="0"/>
                <a:ea typeface="Tahoma" panose="020B0604030504040204" pitchFamily="34" charset="0"/>
                <a:cs typeface="Tahoma" panose="020B0604030504040204" pitchFamily="34" charset="0"/>
              </a:rPr>
              <a:t>Cash crops</a:t>
            </a:r>
            <a:endParaRPr lang="th-TH" sz="1600" dirty="0">
              <a:solidFill>
                <a:srgbClr val="0000CC"/>
              </a:solidFill>
              <a:latin typeface="Tahoma" panose="020B0604030504040204" pitchFamily="34" charset="0"/>
              <a:ea typeface="Tahoma" panose="020B0604030504040204" pitchFamily="34" charset="0"/>
              <a:cs typeface="Tahoma" panose="020B0604030504040204" pitchFamily="34" charset="0"/>
            </a:endParaRPr>
          </a:p>
        </p:txBody>
      </p:sp>
      <p:cxnSp>
        <p:nvCxnSpPr>
          <p:cNvPr id="75" name="Straight Arrow Connector 74"/>
          <p:cNvCxnSpPr/>
          <p:nvPr/>
        </p:nvCxnSpPr>
        <p:spPr>
          <a:xfrm flipH="1">
            <a:off x="8096250" y="1435389"/>
            <a:ext cx="7712" cy="1384011"/>
          </a:xfrm>
          <a:prstGeom prst="straightConnector1">
            <a:avLst/>
          </a:prstGeom>
          <a:ln w="15875">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8095724" y="1443627"/>
            <a:ext cx="665311" cy="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603956" y="5068690"/>
            <a:ext cx="2245570" cy="1077218"/>
          </a:xfrm>
          <a:prstGeom prst="rect">
            <a:avLst/>
          </a:prstGeom>
          <a:solidFill>
            <a:schemeClr val="accent6">
              <a:lumMod val="40000"/>
              <a:lumOff val="60000"/>
            </a:schemeClr>
          </a:solidFill>
        </p:spPr>
        <p:txBody>
          <a:bodyPr wrap="square">
            <a:spAutoFit/>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Marketing</a:t>
            </a:r>
            <a:endParaRPr lang="th-TH" sz="1600" dirty="0">
              <a:latin typeface="Tahoma" panose="020B0604030504040204" pitchFamily="34" charset="0"/>
              <a:ea typeface="Tahoma" panose="020B0604030504040204" pitchFamily="34" charset="0"/>
              <a:cs typeface="Tahoma" panose="020B0604030504040204" pitchFamily="34" charset="0"/>
            </a:endParaRPr>
          </a:p>
          <a:p>
            <a:pPr marL="285750" indent="-285750">
              <a:buFontTx/>
              <a:buChar char="-"/>
            </a:pPr>
            <a:r>
              <a:rPr lang="en-US" sz="1600" dirty="0">
                <a:solidFill>
                  <a:srgbClr val="0000CC"/>
                </a:solidFill>
                <a:latin typeface="Tahoma" panose="020B0604030504040204" pitchFamily="34" charset="0"/>
                <a:ea typeface="Tahoma" panose="020B0604030504040204" pitchFamily="34" charset="0"/>
                <a:cs typeface="Tahoma" panose="020B0604030504040204" pitchFamily="34" charset="0"/>
              </a:rPr>
              <a:t>Competitiveness</a:t>
            </a:r>
            <a:endParaRPr lang="th-TH" sz="1600" dirty="0">
              <a:solidFill>
                <a:srgbClr val="0000CC"/>
              </a:solidFill>
              <a:latin typeface="Tahoma" panose="020B0604030504040204" pitchFamily="34" charset="0"/>
              <a:ea typeface="Tahoma" panose="020B0604030504040204" pitchFamily="34" charset="0"/>
              <a:cs typeface="Tahoma" panose="020B0604030504040204" pitchFamily="34" charset="0"/>
            </a:endParaRPr>
          </a:p>
          <a:p>
            <a:pPr marL="285750" indent="-285750">
              <a:buFontTx/>
              <a:buChar char="-"/>
            </a:pPr>
            <a:r>
              <a:rPr lang="en-US" sz="1600" dirty="0">
                <a:solidFill>
                  <a:srgbClr val="0000CC"/>
                </a:solidFill>
                <a:latin typeface="Tahoma" panose="020B0604030504040204" pitchFamily="34" charset="0"/>
                <a:ea typeface="Tahoma" panose="020B0604030504040204" pitchFamily="34" charset="0"/>
                <a:cs typeface="Tahoma" panose="020B0604030504040204" pitchFamily="34" charset="0"/>
              </a:rPr>
              <a:t>Food Safety Standard</a:t>
            </a:r>
            <a:endParaRPr lang="th-TH" sz="1600" dirty="0">
              <a:solidFill>
                <a:srgbClr val="0000CC"/>
              </a:solidFill>
              <a:latin typeface="Tahoma" panose="020B0604030504040204" pitchFamily="34" charset="0"/>
              <a:ea typeface="Tahoma" panose="020B0604030504040204" pitchFamily="34" charset="0"/>
              <a:cs typeface="Tahoma" panose="020B0604030504040204" pitchFamily="34" charset="0"/>
            </a:endParaRPr>
          </a:p>
        </p:txBody>
      </p:sp>
      <p:cxnSp>
        <p:nvCxnSpPr>
          <p:cNvPr id="36" name="Straight Arrow Connector 35"/>
          <p:cNvCxnSpPr/>
          <p:nvPr/>
        </p:nvCxnSpPr>
        <p:spPr>
          <a:xfrm flipH="1">
            <a:off x="1292848" y="3933825"/>
            <a:ext cx="2552" cy="1104668"/>
          </a:xfrm>
          <a:prstGeom prst="straightConnector1">
            <a:avLst/>
          </a:prstGeom>
          <a:ln w="15875">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7756" y="5114826"/>
            <a:ext cx="1105787" cy="1474382"/>
          </a:xfrm>
          <a:prstGeom prst="rect">
            <a:avLst/>
          </a:prstGeom>
        </p:spPr>
      </p:pic>
      <p:pic>
        <p:nvPicPr>
          <p:cNvPr id="50" name="รูปภาพ 3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73782" y="2790215"/>
            <a:ext cx="2332665" cy="130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5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73781" y="4298454"/>
            <a:ext cx="2306943" cy="1634514"/>
          </a:xfrm>
          <a:prstGeom prst="rect">
            <a:avLst/>
          </a:prstGeom>
        </p:spPr>
      </p:pic>
      <p:pic>
        <p:nvPicPr>
          <p:cNvPr id="15"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29149" y="5114826"/>
            <a:ext cx="2717901" cy="147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Arrow Connector 18"/>
          <p:cNvCxnSpPr/>
          <p:nvPr/>
        </p:nvCxnSpPr>
        <p:spPr>
          <a:xfrm flipH="1">
            <a:off x="1285875" y="1942723"/>
            <a:ext cx="6973" cy="810002"/>
          </a:xfrm>
          <a:prstGeom prst="straightConnector1">
            <a:avLst/>
          </a:prstGeom>
          <a:ln w="15875">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60250" y="1098613"/>
            <a:ext cx="2244022" cy="1486301"/>
          </a:xfrm>
          <a:prstGeom prst="rect">
            <a:avLst/>
          </a:prstGeom>
        </p:spPr>
      </p:pic>
      <p:cxnSp>
        <p:nvCxnSpPr>
          <p:cNvPr id="21" name="Straight Arrow Connector 20"/>
          <p:cNvCxnSpPr/>
          <p:nvPr/>
        </p:nvCxnSpPr>
        <p:spPr>
          <a:xfrm>
            <a:off x="1292848" y="1942723"/>
            <a:ext cx="665311" cy="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2032972" y="1261473"/>
            <a:ext cx="2967396" cy="1077218"/>
          </a:xfrm>
          <a:prstGeom prst="rect">
            <a:avLst/>
          </a:prstGeom>
          <a:solidFill>
            <a:schemeClr val="accent6">
              <a:lumMod val="40000"/>
              <a:lumOff val="60000"/>
            </a:schemeClr>
          </a:solidFill>
        </p:spPr>
        <p:txBody>
          <a:bodyPr wrap="square">
            <a:spAutoFit/>
          </a:bodyPr>
          <a:lstStyle/>
          <a:p>
            <a:pPr algn="ctr"/>
            <a:r>
              <a:rPr lang="en-US" sz="1600" dirty="0">
                <a:latin typeface="Tahoma" panose="020B0604030504040204" pitchFamily="34" charset="0"/>
                <a:ea typeface="Tahoma" panose="020B0604030504040204" pitchFamily="34" charset="0"/>
                <a:cs typeface="Tahoma" panose="020B0604030504040204" pitchFamily="34" charset="0"/>
              </a:rPr>
              <a:t>Community Development</a:t>
            </a:r>
            <a:endParaRPr lang="th-TH" sz="1600" dirty="0">
              <a:latin typeface="Tahoma" panose="020B0604030504040204" pitchFamily="34" charset="0"/>
              <a:ea typeface="Tahoma" panose="020B0604030504040204" pitchFamily="34" charset="0"/>
              <a:cs typeface="Tahoma" panose="020B0604030504040204" pitchFamily="34" charset="0"/>
            </a:endParaRPr>
          </a:p>
          <a:p>
            <a:pPr marL="285750" indent="-285750">
              <a:buFontTx/>
              <a:buChar char="-"/>
            </a:pPr>
            <a:r>
              <a:rPr lang="en-US" sz="1600" dirty="0">
                <a:solidFill>
                  <a:srgbClr val="0000CC"/>
                </a:solidFill>
                <a:latin typeface="Tahoma" panose="020B0604030504040204" pitchFamily="34" charset="0"/>
                <a:ea typeface="Tahoma" panose="020B0604030504040204" pitchFamily="34" charset="0"/>
                <a:cs typeface="Tahoma" panose="020B0604030504040204" pitchFamily="34" charset="0"/>
              </a:rPr>
              <a:t>Geographical development</a:t>
            </a:r>
            <a:endParaRPr lang="th-TH" sz="1600" dirty="0">
              <a:solidFill>
                <a:srgbClr val="0000CC"/>
              </a:solidFill>
              <a:latin typeface="Tahoma" panose="020B0604030504040204" pitchFamily="34" charset="0"/>
              <a:ea typeface="Tahoma" panose="020B0604030504040204" pitchFamily="34" charset="0"/>
              <a:cs typeface="Tahoma" panose="020B0604030504040204" pitchFamily="34" charset="0"/>
            </a:endParaRPr>
          </a:p>
          <a:p>
            <a:pPr marL="285750" indent="-285750">
              <a:buFontTx/>
              <a:buChar char="-"/>
            </a:pPr>
            <a:r>
              <a:rPr lang="en-US" sz="1600" dirty="0">
                <a:solidFill>
                  <a:srgbClr val="0000CC"/>
                </a:solidFill>
                <a:latin typeface="Tahoma" panose="020B0604030504040204" pitchFamily="34" charset="0"/>
                <a:ea typeface="Tahoma" panose="020B0604030504040204" pitchFamily="34" charset="0"/>
                <a:cs typeface="Tahoma" panose="020B0604030504040204" pitchFamily="34" charset="0"/>
              </a:rPr>
              <a:t>Knowledge development</a:t>
            </a:r>
            <a:endParaRPr lang="th-TH" sz="1600" dirty="0">
              <a:solidFill>
                <a:srgbClr val="0000CC"/>
              </a:solidFill>
              <a:latin typeface="Tahoma" panose="020B0604030504040204" pitchFamily="34" charset="0"/>
              <a:ea typeface="Tahoma" panose="020B0604030504040204" pitchFamily="34" charset="0"/>
              <a:cs typeface="Tahoma" panose="020B0604030504040204" pitchFamily="34" charset="0"/>
            </a:endParaRPr>
          </a:p>
          <a:p>
            <a:pPr marL="285750" indent="-285750">
              <a:buFontTx/>
              <a:buChar char="-"/>
            </a:pPr>
            <a:r>
              <a:rPr lang="en-US" sz="1600" dirty="0">
                <a:solidFill>
                  <a:srgbClr val="0000CC"/>
                </a:solidFill>
                <a:latin typeface="Tahoma" panose="020B0604030504040204" pitchFamily="34" charset="0"/>
                <a:ea typeface="Tahoma" panose="020B0604030504040204" pitchFamily="34" charset="0"/>
                <a:cs typeface="Tahoma" panose="020B0604030504040204" pitchFamily="34" charset="0"/>
              </a:rPr>
              <a:t>Agricultural </a:t>
            </a:r>
            <a:r>
              <a:rPr lang="en-GB" sz="1600" dirty="0">
                <a:solidFill>
                  <a:srgbClr val="0000CC"/>
                </a:solidFill>
                <a:latin typeface="Tahoma" panose="020B0604030504040204" pitchFamily="34" charset="0"/>
                <a:ea typeface="Tahoma" panose="020B0604030504040204" pitchFamily="34" charset="0"/>
                <a:cs typeface="Tahoma" panose="020B0604030504040204" pitchFamily="34" charset="0"/>
              </a:rPr>
              <a:t>extension</a:t>
            </a:r>
          </a:p>
        </p:txBody>
      </p:sp>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82656" y="5126090"/>
            <a:ext cx="1640630" cy="1466095"/>
          </a:xfrm>
          <a:prstGeom prst="rect">
            <a:avLst/>
          </a:prstGeom>
        </p:spPr>
      </p:pic>
      <p:sp>
        <p:nvSpPr>
          <p:cNvPr id="20" name="Rectangle 2">
            <a:extLst>
              <a:ext uri="{FF2B5EF4-FFF2-40B4-BE49-F238E27FC236}">
                <a16:creationId xmlns="" xmlns:a16="http://schemas.microsoft.com/office/drawing/2014/main" id="{BB4B0E4F-38C0-4722-9451-32509D040A12}"/>
              </a:ext>
            </a:extLst>
          </p:cNvPr>
          <p:cNvSpPr txBox="1">
            <a:spLocks noChangeArrowheads="1"/>
          </p:cNvSpPr>
          <p:nvPr/>
        </p:nvSpPr>
        <p:spPr bwMode="auto">
          <a:xfrm>
            <a:off x="0" y="0"/>
            <a:ext cx="12192000" cy="839061"/>
          </a:xfrm>
          <a:prstGeom prst="rect">
            <a:avLst/>
          </a:prstGeom>
          <a:solidFill>
            <a:srgbClr val="0070C0"/>
          </a:solidFill>
          <a:ln w="9525">
            <a:noFill/>
            <a:miter lim="800000"/>
            <a:headEnd/>
            <a:tailEnd/>
          </a:ln>
          <a:effectLst/>
        </p:spPr>
        <p:txBody>
          <a:bodyPr anchor="ctr"/>
          <a:lstStyle/>
          <a:p>
            <a:pPr marL="514350" indent="-514350" algn="ctr">
              <a:defRPr/>
            </a:pPr>
            <a:r>
              <a:rPr lang="en-US" altLang="th-TH" sz="2400" b="1" dirty="0">
                <a:solidFill>
                  <a:schemeClr val="bg1"/>
                </a:solidFill>
                <a:latin typeface="Tahoma" panose="020B0604030504040204" pitchFamily="34" charset="0"/>
                <a:cs typeface="Tahoma" panose="020B0604030504040204" pitchFamily="34" charset="0"/>
              </a:rPr>
              <a:t>Royal Project Model: the Prototype of  the Thai Highland Development</a:t>
            </a:r>
            <a:endParaRPr lang="th-TH" sz="2400" b="1" dirty="0">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55808806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1_Projecthrdi\job\2563\New folder\RPF.jpg"/>
          <p:cNvPicPr>
            <a:picLocks noChangeAspect="1" noChangeArrowheads="1"/>
          </p:cNvPicPr>
          <p:nvPr/>
        </p:nvPicPr>
        <p:blipFill>
          <a:blip r:embed="rId2" cstate="print"/>
          <a:srcRect/>
          <a:stretch>
            <a:fillRect/>
          </a:stretch>
        </p:blipFill>
        <p:spPr bwMode="auto">
          <a:xfrm>
            <a:off x="1524000" y="-10722"/>
            <a:ext cx="4860032" cy="6868722"/>
          </a:xfrm>
          <a:prstGeom prst="rect">
            <a:avLst/>
          </a:prstGeom>
          <a:noFill/>
        </p:spPr>
      </p:pic>
      <p:pic>
        <p:nvPicPr>
          <p:cNvPr id="1028" name="Picture 4" descr="M:\1_Projecthrdi\job\2563\New folder\XTD44.jpg"/>
          <p:cNvPicPr>
            <a:picLocks noChangeAspect="1" noChangeArrowheads="1"/>
          </p:cNvPicPr>
          <p:nvPr/>
        </p:nvPicPr>
        <p:blipFill>
          <a:blip r:embed="rId3" cstate="print"/>
          <a:srcRect/>
          <a:stretch>
            <a:fillRect/>
          </a:stretch>
        </p:blipFill>
        <p:spPr bwMode="auto">
          <a:xfrm>
            <a:off x="1524000" y="-10724"/>
            <a:ext cx="4860032" cy="6868724"/>
          </a:xfrm>
          <a:prstGeom prst="rect">
            <a:avLst/>
          </a:prstGeom>
          <a:noFill/>
        </p:spPr>
      </p:pic>
      <p:pic>
        <p:nvPicPr>
          <p:cNvPr id="1029" name="Picture 5" descr="M:\1_Projecthrdi\job\2563\New folder\XTD44_11.jpg"/>
          <p:cNvPicPr>
            <a:picLocks noChangeAspect="1" noChangeArrowheads="1"/>
          </p:cNvPicPr>
          <p:nvPr/>
        </p:nvPicPr>
        <p:blipFill>
          <a:blip r:embed="rId4" cstate="print"/>
          <a:srcRect/>
          <a:stretch>
            <a:fillRect/>
          </a:stretch>
        </p:blipFill>
        <p:spPr bwMode="auto">
          <a:xfrm>
            <a:off x="1524000" y="1"/>
            <a:ext cx="4860032" cy="6868723"/>
          </a:xfrm>
          <a:prstGeom prst="rect">
            <a:avLst/>
          </a:prstGeom>
          <a:noFill/>
        </p:spPr>
      </p:pic>
      <p:pic>
        <p:nvPicPr>
          <p:cNvPr id="1030" name="Picture 6" descr="M:\1_Projecthrdi\job\2563\New folder\XTD44_11_180.jpg"/>
          <p:cNvPicPr>
            <a:picLocks noChangeAspect="1" noChangeArrowheads="1"/>
          </p:cNvPicPr>
          <p:nvPr/>
        </p:nvPicPr>
        <p:blipFill>
          <a:blip r:embed="rId5" cstate="print"/>
          <a:srcRect/>
          <a:stretch>
            <a:fillRect/>
          </a:stretch>
        </p:blipFill>
        <p:spPr bwMode="auto">
          <a:xfrm>
            <a:off x="1524000" y="-9454"/>
            <a:ext cx="4860032" cy="6868723"/>
          </a:xfrm>
          <a:prstGeom prst="rect">
            <a:avLst/>
          </a:prstGeom>
          <a:noFill/>
        </p:spPr>
      </p:pic>
      <p:pic>
        <p:nvPicPr>
          <p:cNvPr id="1033" name="Picture 9"/>
          <p:cNvPicPr>
            <a:picLocks noChangeAspect="1" noChangeArrowheads="1"/>
          </p:cNvPicPr>
          <p:nvPr/>
        </p:nvPicPr>
        <p:blipFill>
          <a:blip r:embed="rId6" cstate="print"/>
          <a:srcRect/>
          <a:stretch>
            <a:fillRect/>
          </a:stretch>
        </p:blipFill>
        <p:spPr bwMode="auto">
          <a:xfrm>
            <a:off x="7061703" y="3059504"/>
            <a:ext cx="4556076" cy="3494095"/>
          </a:xfrm>
          <a:prstGeom prst="rect">
            <a:avLst/>
          </a:prstGeom>
          <a:noFill/>
          <a:ln w="9525">
            <a:noFill/>
            <a:miter lim="800000"/>
            <a:headEnd/>
            <a:tailEnd/>
          </a:ln>
          <a:effectLst/>
        </p:spPr>
      </p:pic>
      <p:sp>
        <p:nvSpPr>
          <p:cNvPr id="7" name="Isosceles Triangle 6"/>
          <p:cNvSpPr/>
          <p:nvPr/>
        </p:nvSpPr>
        <p:spPr>
          <a:xfrm>
            <a:off x="7282704" y="5705381"/>
            <a:ext cx="325925" cy="280657"/>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 name="Oval 1"/>
          <p:cNvSpPr/>
          <p:nvPr/>
        </p:nvSpPr>
        <p:spPr>
          <a:xfrm>
            <a:off x="3543300" y="932955"/>
            <a:ext cx="289213" cy="14985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 name="Oval 8"/>
          <p:cNvSpPr/>
          <p:nvPr/>
        </p:nvSpPr>
        <p:spPr>
          <a:xfrm>
            <a:off x="2379518" y="1569026"/>
            <a:ext cx="457200" cy="131902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 name="Oval 9"/>
          <p:cNvSpPr/>
          <p:nvPr/>
        </p:nvSpPr>
        <p:spPr>
          <a:xfrm>
            <a:off x="2753591" y="1714500"/>
            <a:ext cx="332509" cy="10287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 name="Text Box 39"/>
          <p:cNvSpPr txBox="1">
            <a:spLocks noChangeArrowheads="1"/>
          </p:cNvSpPr>
          <p:nvPr/>
        </p:nvSpPr>
        <p:spPr bwMode="auto">
          <a:xfrm>
            <a:off x="6384032" y="122465"/>
            <a:ext cx="5709557" cy="932955"/>
          </a:xfrm>
          <a:prstGeom prst="rect">
            <a:avLst/>
          </a:prstGeom>
          <a:solidFill>
            <a:srgbClr val="0070C0"/>
          </a:solidFill>
          <a:ln w="9525">
            <a:noFill/>
            <a:miter lim="800000"/>
            <a:headEnd/>
            <a:tailEnd/>
          </a:ln>
        </p:spPr>
        <p:txBody>
          <a:bodyPr lIns="74981" tIns="37490" rIns="74981" bIns="37490" anchor="ctr"/>
          <a:lstStyle/>
          <a:p>
            <a:pPr algn="ctr">
              <a:lnSpc>
                <a:spcPct val="120000"/>
              </a:lnSpc>
              <a:defRPr/>
            </a:pPr>
            <a:r>
              <a:rPr lang="en-US" altLang="ja-JP" sz="1600" b="1" dirty="0">
                <a:solidFill>
                  <a:schemeClr val="bg1"/>
                </a:solidFill>
                <a:latin typeface="Tahoma" pitchFamily="34" charset="0"/>
                <a:ea typeface="Tahoma" pitchFamily="34" charset="0"/>
                <a:cs typeface="Tahoma" pitchFamily="34" charset="0"/>
              </a:rPr>
              <a:t>The Extension of the Royal Project Success to Solve the Problems in the Thai Highlands</a:t>
            </a:r>
            <a:endParaRPr lang="th-TH" altLang="ja-JP" sz="1600" dirty="0">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92385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linds(horizontal)">
                                      <p:cBhvr>
                                        <p:cTn id="7" dur="20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29"/>
                                        </p:tgtEl>
                                        <p:attrNameLst>
                                          <p:attrName>style.visibility</p:attrName>
                                        </p:attrNameLst>
                                      </p:cBhvr>
                                      <p:to>
                                        <p:strVal val="visible"/>
                                      </p:to>
                                    </p:set>
                                    <p:animEffect transition="in" filter="blinds(horizontal)">
                                      <p:cBhvr>
                                        <p:cTn id="12" dur="2000"/>
                                        <p:tgtEl>
                                          <p:spTgt spid="102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blinds(horizontal)">
                                      <p:cBhvr>
                                        <p:cTn id="17" dur="2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5424</TotalTime>
  <Words>2112</Words>
  <Application>Microsoft Office PowerPoint</Application>
  <PresentationFormat>Widescreen</PresentationFormat>
  <Paragraphs>528</Paragraphs>
  <Slides>57</Slides>
  <Notes>18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57</vt:i4>
      </vt:variant>
    </vt:vector>
  </HeadingPairs>
  <TitlesOfParts>
    <vt:vector size="68" baseType="lpstr">
      <vt:lpstr>SimSun</vt:lpstr>
      <vt:lpstr>Angsana New</vt:lpstr>
      <vt:lpstr>Arial</vt:lpstr>
      <vt:lpstr>Calibri</vt:lpstr>
      <vt:lpstr>Calibri Light</vt:lpstr>
      <vt:lpstr>Cordia New</vt:lpstr>
      <vt:lpstr>Tahoma</vt:lpstr>
      <vt:lpstr>TH SarabunPSK</vt:lpstr>
      <vt:lpstr>Wingdings</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LenoVO</cp:lastModifiedBy>
  <cp:revision>575</cp:revision>
  <cp:lastPrinted>2019-03-27T06:47:18Z</cp:lastPrinted>
  <dcterms:created xsi:type="dcterms:W3CDTF">2018-06-29T05:47:16Z</dcterms:created>
  <dcterms:modified xsi:type="dcterms:W3CDTF">2019-12-21T17:30:48Z</dcterms:modified>
</cp:coreProperties>
</file>