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5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56" r:id="rId5"/>
    <p:sldId id="311" r:id="rId6"/>
    <p:sldId id="312" r:id="rId7"/>
    <p:sldId id="314" r:id="rId8"/>
    <p:sldId id="257" r:id="rId9"/>
    <p:sldId id="313" r:id="rId10"/>
    <p:sldId id="269" r:id="rId11"/>
    <p:sldId id="315" r:id="rId12"/>
    <p:sldId id="336" r:id="rId13"/>
    <p:sldId id="317" r:id="rId14"/>
    <p:sldId id="318" r:id="rId15"/>
    <p:sldId id="273" r:id="rId16"/>
    <p:sldId id="274" r:id="rId17"/>
    <p:sldId id="277" r:id="rId18"/>
    <p:sldId id="276" r:id="rId19"/>
    <p:sldId id="285" r:id="rId20"/>
    <p:sldId id="284" r:id="rId21"/>
    <p:sldId id="286" r:id="rId22"/>
    <p:sldId id="303" r:id="rId23"/>
    <p:sldId id="288" r:id="rId24"/>
    <p:sldId id="289" r:id="rId25"/>
    <p:sldId id="306" r:id="rId26"/>
    <p:sldId id="290" r:id="rId27"/>
    <p:sldId id="291" r:id="rId28"/>
    <p:sldId id="292" r:id="rId29"/>
    <p:sldId id="296" r:id="rId30"/>
    <p:sldId id="283" r:id="rId31"/>
    <p:sldId id="294" r:id="rId32"/>
    <p:sldId id="421" r:id="rId33"/>
    <p:sldId id="319" r:id="rId34"/>
    <p:sldId id="293" r:id="rId35"/>
    <p:sldId id="305" r:id="rId36"/>
    <p:sldId id="308" r:id="rId37"/>
    <p:sldId id="300" r:id="rId38"/>
    <p:sldId id="295" r:id="rId39"/>
    <p:sldId id="301" r:id="rId40"/>
    <p:sldId id="320" r:id="rId41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  <a:srgbClr val="0000FF"/>
    <a:srgbClr val="3366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BAEE99-A987-4395-ADFF-7DCC17CA23CB}" v="654" dt="2019-12-21T20:09:31.7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716" autoAdjust="0"/>
  </p:normalViewPr>
  <p:slideViewPr>
    <p:cSldViewPr snapToGrid="0" showGuides="1">
      <p:cViewPr varScale="1">
        <p:scale>
          <a:sx n="63" d="100"/>
          <a:sy n="63" d="100"/>
        </p:scale>
        <p:origin x="1332" y="52"/>
      </p:cViewPr>
      <p:guideLst>
        <p:guide orient="horz" pos="222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339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pit Diloksumpun" userId="bc6dbe2aed63c70b" providerId="LiveId" clId="{7ABAEE99-A987-4395-ADFF-7DCC17CA23CB}"/>
    <pc:docChg chg="undo custSel addSld delSld modSld sldOrd modMainMaster">
      <pc:chgData name="Sapit Diloksumpun" userId="bc6dbe2aed63c70b" providerId="LiveId" clId="{7ABAEE99-A987-4395-ADFF-7DCC17CA23CB}" dt="2019-12-21T20:14:53.963" v="2595" actId="6549"/>
      <pc:docMkLst>
        <pc:docMk/>
      </pc:docMkLst>
      <pc:sldChg chg="delSp modSp add">
        <pc:chgData name="Sapit Diloksumpun" userId="bc6dbe2aed63c70b" providerId="LiveId" clId="{7ABAEE99-A987-4395-ADFF-7DCC17CA23CB}" dt="2019-12-21T19:31:12.862" v="1943" actId="1037"/>
        <pc:sldMkLst>
          <pc:docMk/>
          <pc:sldMk cId="4190725620" sldId="269"/>
        </pc:sldMkLst>
        <pc:spChg chg="mod">
          <ac:chgData name="Sapit Diloksumpun" userId="bc6dbe2aed63c70b" providerId="LiveId" clId="{7ABAEE99-A987-4395-ADFF-7DCC17CA23CB}" dt="2019-12-21T19:03:34.594" v="1652" actId="403"/>
          <ac:spMkLst>
            <pc:docMk/>
            <pc:sldMk cId="4190725620" sldId="269"/>
            <ac:spMk id="2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9:30:38.834" v="1923" actId="27636"/>
          <ac:spMkLst>
            <pc:docMk/>
            <pc:sldMk cId="4190725620" sldId="269"/>
            <ac:spMk id="3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9:31:12.862" v="1943" actId="1037"/>
          <ac:spMkLst>
            <pc:docMk/>
            <pc:sldMk cId="4190725620" sldId="269"/>
            <ac:spMk id="5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9:29:16.244" v="1892" actId="1035"/>
          <ac:spMkLst>
            <pc:docMk/>
            <pc:sldMk cId="4190725620" sldId="269"/>
            <ac:spMk id="6" creationId="{00000000-0000-0000-0000-000000000000}"/>
          </ac:spMkLst>
        </pc:spChg>
        <pc:spChg chg="del">
          <ac:chgData name="Sapit Diloksumpun" userId="bc6dbe2aed63c70b" providerId="LiveId" clId="{7ABAEE99-A987-4395-ADFF-7DCC17CA23CB}" dt="2019-12-21T19:31:05.500" v="1929" actId="478"/>
          <ac:spMkLst>
            <pc:docMk/>
            <pc:sldMk cId="4190725620" sldId="269"/>
            <ac:spMk id="9" creationId="{00000000-0000-0000-0000-000000000000}"/>
          </ac:spMkLst>
        </pc:spChg>
        <pc:picChg chg="mod">
          <ac:chgData name="Sapit Diloksumpun" userId="bc6dbe2aed63c70b" providerId="LiveId" clId="{7ABAEE99-A987-4395-ADFF-7DCC17CA23CB}" dt="2019-12-21T19:29:16.244" v="1892" actId="1035"/>
          <ac:picMkLst>
            <pc:docMk/>
            <pc:sldMk cId="4190725620" sldId="269"/>
            <ac:picMk id="7" creationId="{00000000-0000-0000-0000-000000000000}"/>
          </ac:picMkLst>
        </pc:picChg>
      </pc:sldChg>
      <pc:sldChg chg="modSp">
        <pc:chgData name="Sapit Diloksumpun" userId="bc6dbe2aed63c70b" providerId="LiveId" clId="{7ABAEE99-A987-4395-ADFF-7DCC17CA23CB}" dt="2019-12-21T15:12:13.420" v="87" actId="403"/>
        <pc:sldMkLst>
          <pc:docMk/>
          <pc:sldMk cId="2933062242" sldId="273"/>
        </pc:sldMkLst>
        <pc:spChg chg="mod">
          <ac:chgData name="Sapit Diloksumpun" userId="bc6dbe2aed63c70b" providerId="LiveId" clId="{7ABAEE99-A987-4395-ADFF-7DCC17CA23CB}" dt="2019-12-21T15:12:13.420" v="87" actId="403"/>
          <ac:spMkLst>
            <pc:docMk/>
            <pc:sldMk cId="2933062242" sldId="273"/>
            <ac:spMk id="2" creationId="{00000000-0000-0000-0000-000000000000}"/>
          </ac:spMkLst>
        </pc:spChg>
      </pc:sldChg>
      <pc:sldChg chg="modSp">
        <pc:chgData name="Sapit Diloksumpun" userId="bc6dbe2aed63c70b" providerId="LiveId" clId="{7ABAEE99-A987-4395-ADFF-7DCC17CA23CB}" dt="2019-12-21T16:49:19.258" v="111" actId="113"/>
        <pc:sldMkLst>
          <pc:docMk/>
          <pc:sldMk cId="3919248155" sldId="274"/>
        </pc:sldMkLst>
        <pc:spChg chg="mod">
          <ac:chgData name="Sapit Diloksumpun" userId="bc6dbe2aed63c70b" providerId="LiveId" clId="{7ABAEE99-A987-4395-ADFF-7DCC17CA23CB}" dt="2019-12-21T16:47:52.486" v="92" actId="113"/>
          <ac:spMkLst>
            <pc:docMk/>
            <pc:sldMk cId="3919248155" sldId="274"/>
            <ac:spMk id="2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6:49:19.258" v="111" actId="113"/>
          <ac:spMkLst>
            <pc:docMk/>
            <pc:sldMk cId="3919248155" sldId="274"/>
            <ac:spMk id="4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6:48:14.145" v="93" actId="113"/>
          <ac:spMkLst>
            <pc:docMk/>
            <pc:sldMk cId="3919248155" sldId="274"/>
            <ac:spMk id="5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6:48:40.973" v="99" actId="113"/>
          <ac:spMkLst>
            <pc:docMk/>
            <pc:sldMk cId="3919248155" sldId="274"/>
            <ac:spMk id="7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6:48:30.696" v="96" actId="14100"/>
          <ac:spMkLst>
            <pc:docMk/>
            <pc:sldMk cId="3919248155" sldId="274"/>
            <ac:spMk id="9" creationId="{00000000-0000-0000-0000-000000000000}"/>
          </ac:spMkLst>
        </pc:spChg>
        <pc:graphicFrameChg chg="mod">
          <ac:chgData name="Sapit Diloksumpun" userId="bc6dbe2aed63c70b" providerId="LiveId" clId="{7ABAEE99-A987-4395-ADFF-7DCC17CA23CB}" dt="2019-12-21T16:49:10.522" v="109"/>
          <ac:graphicFrameMkLst>
            <pc:docMk/>
            <pc:sldMk cId="3919248155" sldId="274"/>
            <ac:graphicFrameMk id="3" creationId="{00000000-0000-0000-0000-000000000000}"/>
          </ac:graphicFrameMkLst>
        </pc:graphicFrameChg>
      </pc:sldChg>
      <pc:sldChg chg="modSp add">
        <pc:chgData name="Sapit Diloksumpun" userId="bc6dbe2aed63c70b" providerId="LiveId" clId="{7ABAEE99-A987-4395-ADFF-7DCC17CA23CB}" dt="2019-12-21T19:09:05.247" v="1670" actId="113"/>
        <pc:sldMkLst>
          <pc:docMk/>
          <pc:sldMk cId="2324138433" sldId="276"/>
        </pc:sldMkLst>
        <pc:spChg chg="mod">
          <ac:chgData name="Sapit Diloksumpun" userId="bc6dbe2aed63c70b" providerId="LiveId" clId="{7ABAEE99-A987-4395-ADFF-7DCC17CA23CB}" dt="2019-12-21T19:09:05.247" v="1670" actId="113"/>
          <ac:spMkLst>
            <pc:docMk/>
            <pc:sldMk cId="2324138433" sldId="276"/>
            <ac:spMk id="12" creationId="{00000000-0000-0000-0000-000000000000}"/>
          </ac:spMkLst>
        </pc:spChg>
      </pc:sldChg>
      <pc:sldChg chg="modSp del ord">
        <pc:chgData name="Sapit Diloksumpun" userId="bc6dbe2aed63c70b" providerId="LiveId" clId="{7ABAEE99-A987-4395-ADFF-7DCC17CA23CB}" dt="2019-12-21T19:08:51.944" v="1668" actId="2696"/>
        <pc:sldMkLst>
          <pc:docMk/>
          <pc:sldMk cId="3748071514" sldId="276"/>
        </pc:sldMkLst>
        <pc:spChg chg="mod">
          <ac:chgData name="Sapit Diloksumpun" userId="bc6dbe2aed63c70b" providerId="LiveId" clId="{7ABAEE99-A987-4395-ADFF-7DCC17CA23CB}" dt="2019-12-21T17:19:57.174" v="311" actId="113"/>
          <ac:spMkLst>
            <pc:docMk/>
            <pc:sldMk cId="3748071514" sldId="276"/>
            <ac:spMk id="12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7:21:29.456" v="331" actId="6549"/>
          <ac:spMkLst>
            <pc:docMk/>
            <pc:sldMk cId="3748071514" sldId="276"/>
            <ac:spMk id="13" creationId="{00000000-0000-0000-0000-000000000000}"/>
          </ac:spMkLst>
        </pc:spChg>
      </pc:sldChg>
      <pc:sldChg chg="add">
        <pc:chgData name="Sapit Diloksumpun" userId="bc6dbe2aed63c70b" providerId="LiveId" clId="{7ABAEE99-A987-4395-ADFF-7DCC17CA23CB}" dt="2019-12-21T19:06:52.983" v="1667"/>
        <pc:sldMkLst>
          <pc:docMk/>
          <pc:sldMk cId="179963593" sldId="277"/>
        </pc:sldMkLst>
      </pc:sldChg>
      <pc:sldChg chg="addSp delSp modSp add del">
        <pc:chgData name="Sapit Diloksumpun" userId="bc6dbe2aed63c70b" providerId="LiveId" clId="{7ABAEE99-A987-4395-ADFF-7DCC17CA23CB}" dt="2019-12-21T19:06:45.773" v="1666" actId="2696"/>
        <pc:sldMkLst>
          <pc:docMk/>
          <pc:sldMk cId="3065426764" sldId="277"/>
        </pc:sldMkLst>
        <pc:spChg chg="mod">
          <ac:chgData name="Sapit Diloksumpun" userId="bc6dbe2aed63c70b" providerId="LiveId" clId="{7ABAEE99-A987-4395-ADFF-7DCC17CA23CB}" dt="2019-12-21T17:16:30.334" v="210" actId="20577"/>
          <ac:spMkLst>
            <pc:docMk/>
            <pc:sldMk cId="3065426764" sldId="277"/>
            <ac:spMk id="2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7:19:31.520" v="310" actId="20577"/>
          <ac:spMkLst>
            <pc:docMk/>
            <pc:sldMk cId="3065426764" sldId="277"/>
            <ac:spMk id="3" creationId="{00000000-0000-0000-0000-000000000000}"/>
          </ac:spMkLst>
        </pc:spChg>
        <pc:spChg chg="del">
          <ac:chgData name="Sapit Diloksumpun" userId="bc6dbe2aed63c70b" providerId="LiveId" clId="{7ABAEE99-A987-4395-ADFF-7DCC17CA23CB}" dt="2019-12-21T17:19:08.317" v="277" actId="478"/>
          <ac:spMkLst>
            <pc:docMk/>
            <pc:sldMk cId="3065426764" sldId="277"/>
            <ac:spMk id="4" creationId="{00000000-0000-0000-0000-000000000000}"/>
          </ac:spMkLst>
        </pc:spChg>
        <pc:spChg chg="del">
          <ac:chgData name="Sapit Diloksumpun" userId="bc6dbe2aed63c70b" providerId="LiveId" clId="{7ABAEE99-A987-4395-ADFF-7DCC17CA23CB}" dt="2019-12-21T17:19:08.317" v="277" actId="478"/>
          <ac:spMkLst>
            <pc:docMk/>
            <pc:sldMk cId="3065426764" sldId="277"/>
            <ac:spMk id="5" creationId="{00000000-0000-0000-0000-000000000000}"/>
          </ac:spMkLst>
        </pc:spChg>
        <pc:spChg chg="del">
          <ac:chgData name="Sapit Diloksumpun" userId="bc6dbe2aed63c70b" providerId="LiveId" clId="{7ABAEE99-A987-4395-ADFF-7DCC17CA23CB}" dt="2019-12-21T17:19:08.317" v="277" actId="478"/>
          <ac:spMkLst>
            <pc:docMk/>
            <pc:sldMk cId="3065426764" sldId="277"/>
            <ac:spMk id="6" creationId="{00000000-0000-0000-0000-000000000000}"/>
          </ac:spMkLst>
        </pc:spChg>
        <pc:picChg chg="add mod modCrop">
          <ac:chgData name="Sapit Diloksumpun" userId="bc6dbe2aed63c70b" providerId="LiveId" clId="{7ABAEE99-A987-4395-ADFF-7DCC17CA23CB}" dt="2019-12-21T17:19:19.646" v="309" actId="1036"/>
          <ac:picMkLst>
            <pc:docMk/>
            <pc:sldMk cId="3065426764" sldId="277"/>
            <ac:picMk id="7" creationId="{69866912-4156-4742-A570-C97069A82445}"/>
          </ac:picMkLst>
        </pc:picChg>
      </pc:sldChg>
      <pc:sldChg chg="del">
        <pc:chgData name="Sapit Diloksumpun" userId="bc6dbe2aed63c70b" providerId="LiveId" clId="{7ABAEE99-A987-4395-ADFF-7DCC17CA23CB}" dt="2019-12-21T16:49:55.061" v="112" actId="47"/>
        <pc:sldMkLst>
          <pc:docMk/>
          <pc:sldMk cId="888967575" sldId="278"/>
        </pc:sldMkLst>
      </pc:sldChg>
      <pc:sldChg chg="modSp add">
        <pc:chgData name="Sapit Diloksumpun" userId="bc6dbe2aed63c70b" providerId="LiveId" clId="{7ABAEE99-A987-4395-ADFF-7DCC17CA23CB}" dt="2019-12-21T17:37:56.970" v="691" actId="113"/>
        <pc:sldMkLst>
          <pc:docMk/>
          <pc:sldMk cId="400818284" sldId="283"/>
        </pc:sldMkLst>
        <pc:graphicFrameChg chg="mod">
          <ac:chgData name="Sapit Diloksumpun" userId="bc6dbe2aed63c70b" providerId="LiveId" clId="{7ABAEE99-A987-4395-ADFF-7DCC17CA23CB}" dt="2019-12-21T17:37:56.970" v="691" actId="113"/>
          <ac:graphicFrameMkLst>
            <pc:docMk/>
            <pc:sldMk cId="400818284" sldId="283"/>
            <ac:graphicFrameMk id="9" creationId="{00000000-0000-0000-0000-000000000000}"/>
          </ac:graphicFrameMkLst>
        </pc:graphicFrameChg>
      </pc:sldChg>
      <pc:sldChg chg="modSp del ord">
        <pc:chgData name="Sapit Diloksumpun" userId="bc6dbe2aed63c70b" providerId="LiveId" clId="{7ABAEE99-A987-4395-ADFF-7DCC17CA23CB}" dt="2019-12-21T17:06:14.779" v="144" actId="2696"/>
        <pc:sldMkLst>
          <pc:docMk/>
          <pc:sldMk cId="2036682837" sldId="283"/>
        </pc:sldMkLst>
        <pc:spChg chg="mod">
          <ac:chgData name="Sapit Diloksumpun" userId="bc6dbe2aed63c70b" providerId="LiveId" clId="{7ABAEE99-A987-4395-ADFF-7DCC17CA23CB}" dt="2019-12-21T17:06:04.589" v="143" actId="20577"/>
          <ac:spMkLst>
            <pc:docMk/>
            <pc:sldMk cId="2036682837" sldId="283"/>
            <ac:spMk id="2" creationId="{00000000-0000-0000-0000-000000000000}"/>
          </ac:spMkLst>
        </pc:spChg>
      </pc:sldChg>
      <pc:sldChg chg="modSp">
        <pc:chgData name="Sapit Diloksumpun" userId="bc6dbe2aed63c70b" providerId="LiveId" clId="{7ABAEE99-A987-4395-ADFF-7DCC17CA23CB}" dt="2019-12-21T16:50:42.320" v="116" actId="113"/>
        <pc:sldMkLst>
          <pc:docMk/>
          <pc:sldMk cId="2632978478" sldId="284"/>
        </pc:sldMkLst>
        <pc:spChg chg="mod">
          <ac:chgData name="Sapit Diloksumpun" userId="bc6dbe2aed63c70b" providerId="LiveId" clId="{7ABAEE99-A987-4395-ADFF-7DCC17CA23CB}" dt="2019-12-21T16:50:42.320" v="116" actId="113"/>
          <ac:spMkLst>
            <pc:docMk/>
            <pc:sldMk cId="2632978478" sldId="284"/>
            <ac:spMk id="2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6:50:42.320" v="116" actId="113"/>
          <ac:spMkLst>
            <pc:docMk/>
            <pc:sldMk cId="2632978478" sldId="284"/>
            <ac:spMk id="4" creationId="{00000000-0000-0000-0000-000000000000}"/>
          </ac:spMkLst>
        </pc:spChg>
      </pc:sldChg>
      <pc:sldChg chg="modSp">
        <pc:chgData name="Sapit Diloksumpun" userId="bc6dbe2aed63c70b" providerId="LiveId" clId="{7ABAEE99-A987-4395-ADFF-7DCC17CA23CB}" dt="2019-12-21T16:50:21.912" v="115" actId="113"/>
        <pc:sldMkLst>
          <pc:docMk/>
          <pc:sldMk cId="2371089129" sldId="285"/>
        </pc:sldMkLst>
        <pc:spChg chg="mod">
          <ac:chgData name="Sapit Diloksumpun" userId="bc6dbe2aed63c70b" providerId="LiveId" clId="{7ABAEE99-A987-4395-ADFF-7DCC17CA23CB}" dt="2019-12-21T16:50:21.912" v="115" actId="113"/>
          <ac:spMkLst>
            <pc:docMk/>
            <pc:sldMk cId="2371089129" sldId="285"/>
            <ac:spMk id="2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6:50:21.912" v="115" actId="113"/>
          <ac:spMkLst>
            <pc:docMk/>
            <pc:sldMk cId="2371089129" sldId="285"/>
            <ac:spMk id="3" creationId="{00000000-0000-0000-0000-000000000000}"/>
          </ac:spMkLst>
        </pc:spChg>
      </pc:sldChg>
      <pc:sldChg chg="modSp">
        <pc:chgData name="Sapit Diloksumpun" userId="bc6dbe2aed63c70b" providerId="LiveId" clId="{7ABAEE99-A987-4395-ADFF-7DCC17CA23CB}" dt="2019-12-21T16:51:36.647" v="120" actId="114"/>
        <pc:sldMkLst>
          <pc:docMk/>
          <pc:sldMk cId="2258666493" sldId="286"/>
        </pc:sldMkLst>
        <pc:spChg chg="mod">
          <ac:chgData name="Sapit Diloksumpun" userId="bc6dbe2aed63c70b" providerId="LiveId" clId="{7ABAEE99-A987-4395-ADFF-7DCC17CA23CB}" dt="2019-12-21T16:50:56.438" v="119" actId="113"/>
          <ac:spMkLst>
            <pc:docMk/>
            <pc:sldMk cId="2258666493" sldId="286"/>
            <ac:spMk id="2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6:51:36.647" v="120" actId="114"/>
          <ac:spMkLst>
            <pc:docMk/>
            <pc:sldMk cId="2258666493" sldId="286"/>
            <ac:spMk id="3" creationId="{00000000-0000-0000-0000-000000000000}"/>
          </ac:spMkLst>
        </pc:spChg>
      </pc:sldChg>
      <pc:sldChg chg="addSp delSp modSp">
        <pc:chgData name="Sapit Diloksumpun" userId="bc6dbe2aed63c70b" providerId="LiveId" clId="{7ABAEE99-A987-4395-ADFF-7DCC17CA23CB}" dt="2019-12-21T20:01:13.848" v="2346" actId="404"/>
        <pc:sldMkLst>
          <pc:docMk/>
          <pc:sldMk cId="1031706449" sldId="288"/>
        </pc:sldMkLst>
        <pc:spChg chg="mod">
          <ac:chgData name="Sapit Diloksumpun" userId="bc6dbe2aed63c70b" providerId="LiveId" clId="{7ABAEE99-A987-4395-ADFF-7DCC17CA23CB}" dt="2019-12-21T17:27:24.036" v="407" actId="403"/>
          <ac:spMkLst>
            <pc:docMk/>
            <pc:sldMk cId="1031706449" sldId="288"/>
            <ac:spMk id="2" creationId="{00000000-0000-0000-0000-000000000000}"/>
          </ac:spMkLst>
        </pc:spChg>
        <pc:spChg chg="add mod">
          <ac:chgData name="Sapit Diloksumpun" userId="bc6dbe2aed63c70b" providerId="LiveId" clId="{7ABAEE99-A987-4395-ADFF-7DCC17CA23CB}" dt="2019-12-21T17:27:52.638" v="419" actId="2711"/>
          <ac:spMkLst>
            <pc:docMk/>
            <pc:sldMk cId="1031706449" sldId="288"/>
            <ac:spMk id="6" creationId="{CA65B875-1AFE-414C-A515-EBDB71EB245C}"/>
          </ac:spMkLst>
        </pc:spChg>
        <pc:graphicFrameChg chg="add del mod">
          <ac:chgData name="Sapit Diloksumpun" userId="bc6dbe2aed63c70b" providerId="LiveId" clId="{7ABAEE99-A987-4395-ADFF-7DCC17CA23CB}" dt="2019-12-21T20:01:13.848" v="2346" actId="404"/>
          <ac:graphicFrameMkLst>
            <pc:docMk/>
            <pc:sldMk cId="1031706449" sldId="288"/>
            <ac:graphicFrameMk id="11" creationId="{00000000-0000-0000-0000-000000000000}"/>
          </ac:graphicFrameMkLst>
        </pc:graphicFrameChg>
      </pc:sldChg>
      <pc:sldChg chg="modSp">
        <pc:chgData name="Sapit Diloksumpun" userId="bc6dbe2aed63c70b" providerId="LiveId" clId="{7ABAEE99-A987-4395-ADFF-7DCC17CA23CB}" dt="2019-12-21T18:03:55.074" v="1010" actId="113"/>
        <pc:sldMkLst>
          <pc:docMk/>
          <pc:sldMk cId="4152874929" sldId="289"/>
        </pc:sldMkLst>
        <pc:spChg chg="mod">
          <ac:chgData name="Sapit Diloksumpun" userId="bc6dbe2aed63c70b" providerId="LiveId" clId="{7ABAEE99-A987-4395-ADFF-7DCC17CA23CB}" dt="2019-12-21T17:29:48.242" v="420" actId="113"/>
          <ac:spMkLst>
            <pc:docMk/>
            <pc:sldMk cId="4152874929" sldId="289"/>
            <ac:spMk id="2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8:03:55.074" v="1010" actId="113"/>
          <ac:spMkLst>
            <pc:docMk/>
            <pc:sldMk cId="4152874929" sldId="289"/>
            <ac:spMk id="3" creationId="{00000000-0000-0000-0000-000000000000}"/>
          </ac:spMkLst>
        </pc:spChg>
      </pc:sldChg>
      <pc:sldChg chg="modSp">
        <pc:chgData name="Sapit Diloksumpun" userId="bc6dbe2aed63c70b" providerId="LiveId" clId="{7ABAEE99-A987-4395-ADFF-7DCC17CA23CB}" dt="2019-12-21T17:32:59.114" v="556" actId="1036"/>
        <pc:sldMkLst>
          <pc:docMk/>
          <pc:sldMk cId="3322119507" sldId="290"/>
        </pc:sldMkLst>
        <pc:spChg chg="mod">
          <ac:chgData name="Sapit Diloksumpun" userId="bc6dbe2aed63c70b" providerId="LiveId" clId="{7ABAEE99-A987-4395-ADFF-7DCC17CA23CB}" dt="2019-12-21T17:29:59.760" v="422" actId="113"/>
          <ac:spMkLst>
            <pc:docMk/>
            <pc:sldMk cId="3322119507" sldId="290"/>
            <ac:spMk id="2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7:31:09.769" v="426" actId="113"/>
          <ac:spMkLst>
            <pc:docMk/>
            <pc:sldMk cId="3322119507" sldId="290"/>
            <ac:spMk id="3" creationId="{00000000-0000-0000-0000-000000000000}"/>
          </ac:spMkLst>
        </pc:spChg>
        <pc:picChg chg="mod">
          <ac:chgData name="Sapit Diloksumpun" userId="bc6dbe2aed63c70b" providerId="LiveId" clId="{7ABAEE99-A987-4395-ADFF-7DCC17CA23CB}" dt="2019-12-21T17:32:59.114" v="556" actId="1036"/>
          <ac:picMkLst>
            <pc:docMk/>
            <pc:sldMk cId="3322119507" sldId="290"/>
            <ac:picMk id="4" creationId="{00000000-0000-0000-0000-000000000000}"/>
          </ac:picMkLst>
        </pc:picChg>
        <pc:picChg chg="mod">
          <ac:chgData name="Sapit Diloksumpun" userId="bc6dbe2aed63c70b" providerId="LiveId" clId="{7ABAEE99-A987-4395-ADFF-7DCC17CA23CB}" dt="2019-12-21T17:32:59.114" v="556" actId="1036"/>
          <ac:picMkLst>
            <pc:docMk/>
            <pc:sldMk cId="3322119507" sldId="290"/>
            <ac:picMk id="5" creationId="{00000000-0000-0000-0000-000000000000}"/>
          </ac:picMkLst>
        </pc:picChg>
        <pc:picChg chg="mod">
          <ac:chgData name="Sapit Diloksumpun" userId="bc6dbe2aed63c70b" providerId="LiveId" clId="{7ABAEE99-A987-4395-ADFF-7DCC17CA23CB}" dt="2019-12-21T17:32:59.114" v="556" actId="1036"/>
          <ac:picMkLst>
            <pc:docMk/>
            <pc:sldMk cId="3322119507" sldId="290"/>
            <ac:picMk id="6" creationId="{00000000-0000-0000-0000-000000000000}"/>
          </ac:picMkLst>
        </pc:picChg>
      </pc:sldChg>
      <pc:sldChg chg="modSp">
        <pc:chgData name="Sapit Diloksumpun" userId="bc6dbe2aed63c70b" providerId="LiveId" clId="{7ABAEE99-A987-4395-ADFF-7DCC17CA23CB}" dt="2019-12-21T19:33:06.801" v="1981" actId="207"/>
        <pc:sldMkLst>
          <pc:docMk/>
          <pc:sldMk cId="3450990445" sldId="291"/>
        </pc:sldMkLst>
        <pc:spChg chg="mod">
          <ac:chgData name="Sapit Diloksumpun" userId="bc6dbe2aed63c70b" providerId="LiveId" clId="{7ABAEE99-A987-4395-ADFF-7DCC17CA23CB}" dt="2019-12-21T17:30:11.060" v="424" actId="113"/>
          <ac:spMkLst>
            <pc:docMk/>
            <pc:sldMk cId="3450990445" sldId="291"/>
            <ac:spMk id="2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9:33:06.801" v="1981" actId="207"/>
          <ac:spMkLst>
            <pc:docMk/>
            <pc:sldMk cId="3450990445" sldId="291"/>
            <ac:spMk id="3" creationId="{00000000-0000-0000-0000-000000000000}"/>
          </ac:spMkLst>
        </pc:spChg>
      </pc:sldChg>
      <pc:sldChg chg="modSp">
        <pc:chgData name="Sapit Diloksumpun" userId="bc6dbe2aed63c70b" providerId="LiveId" clId="{7ABAEE99-A987-4395-ADFF-7DCC17CA23CB}" dt="2019-12-21T19:34:27.279" v="2001" actId="20577"/>
        <pc:sldMkLst>
          <pc:docMk/>
          <pc:sldMk cId="308804075" sldId="292"/>
        </pc:sldMkLst>
        <pc:spChg chg="mod">
          <ac:chgData name="Sapit Diloksumpun" userId="bc6dbe2aed63c70b" providerId="LiveId" clId="{7ABAEE99-A987-4395-ADFF-7DCC17CA23CB}" dt="2019-12-21T17:30:54.109" v="425" actId="113"/>
          <ac:spMkLst>
            <pc:docMk/>
            <pc:sldMk cId="308804075" sldId="292"/>
            <ac:spMk id="2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9:34:27.279" v="2001" actId="20577"/>
          <ac:spMkLst>
            <pc:docMk/>
            <pc:sldMk cId="308804075" sldId="292"/>
            <ac:spMk id="3" creationId="{00000000-0000-0000-0000-000000000000}"/>
          </ac:spMkLst>
        </pc:spChg>
        <pc:picChg chg="mod ord">
          <ac:chgData name="Sapit Diloksumpun" userId="bc6dbe2aed63c70b" providerId="LiveId" clId="{7ABAEE99-A987-4395-ADFF-7DCC17CA23CB}" dt="2019-12-21T17:36:44.627" v="683" actId="170"/>
          <ac:picMkLst>
            <pc:docMk/>
            <pc:sldMk cId="308804075" sldId="292"/>
            <ac:picMk id="5" creationId="{00000000-0000-0000-0000-000000000000}"/>
          </ac:picMkLst>
        </pc:picChg>
        <pc:picChg chg="mod">
          <ac:chgData name="Sapit Diloksumpun" userId="bc6dbe2aed63c70b" providerId="LiveId" clId="{7ABAEE99-A987-4395-ADFF-7DCC17CA23CB}" dt="2019-12-21T17:35:21.185" v="626" actId="1036"/>
          <ac:picMkLst>
            <pc:docMk/>
            <pc:sldMk cId="308804075" sldId="292"/>
            <ac:picMk id="6" creationId="{00000000-0000-0000-0000-000000000000}"/>
          </ac:picMkLst>
        </pc:picChg>
        <pc:picChg chg="mod">
          <ac:chgData name="Sapit Diloksumpun" userId="bc6dbe2aed63c70b" providerId="LiveId" clId="{7ABAEE99-A987-4395-ADFF-7DCC17CA23CB}" dt="2019-12-21T17:35:21.185" v="626" actId="1036"/>
          <ac:picMkLst>
            <pc:docMk/>
            <pc:sldMk cId="308804075" sldId="292"/>
            <ac:picMk id="9" creationId="{00000000-0000-0000-0000-000000000000}"/>
          </ac:picMkLst>
        </pc:picChg>
        <pc:picChg chg="mod">
          <ac:chgData name="Sapit Diloksumpun" userId="bc6dbe2aed63c70b" providerId="LiveId" clId="{7ABAEE99-A987-4395-ADFF-7DCC17CA23CB}" dt="2019-12-21T17:36:29.857" v="681" actId="1035"/>
          <ac:picMkLst>
            <pc:docMk/>
            <pc:sldMk cId="308804075" sldId="292"/>
            <ac:picMk id="10" creationId="{00000000-0000-0000-0000-000000000000}"/>
          </ac:picMkLst>
        </pc:picChg>
      </pc:sldChg>
      <pc:sldChg chg="modSp ord">
        <pc:chgData name="Sapit Diloksumpun" userId="bc6dbe2aed63c70b" providerId="LiveId" clId="{7ABAEE99-A987-4395-ADFF-7DCC17CA23CB}" dt="2019-12-21T19:47:57.752" v="2322" actId="113"/>
        <pc:sldMkLst>
          <pc:docMk/>
          <pc:sldMk cId="3354901498" sldId="293"/>
        </pc:sldMkLst>
        <pc:spChg chg="mod">
          <ac:chgData name="Sapit Diloksumpun" userId="bc6dbe2aed63c70b" providerId="LiveId" clId="{7ABAEE99-A987-4395-ADFF-7DCC17CA23CB}" dt="2019-12-21T19:12:51.061" v="1675" actId="403"/>
          <ac:spMkLst>
            <pc:docMk/>
            <pc:sldMk cId="3354901498" sldId="293"/>
            <ac:spMk id="2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9:47:57.752" v="2322" actId="113"/>
          <ac:spMkLst>
            <pc:docMk/>
            <pc:sldMk cId="3354901498" sldId="293"/>
            <ac:spMk id="7" creationId="{00000000-0000-0000-0000-000000000000}"/>
          </ac:spMkLst>
        </pc:spChg>
        <pc:picChg chg="mod">
          <ac:chgData name="Sapit Diloksumpun" userId="bc6dbe2aed63c70b" providerId="LiveId" clId="{7ABAEE99-A987-4395-ADFF-7DCC17CA23CB}" dt="2019-12-21T19:14:35.955" v="1724" actId="1038"/>
          <ac:picMkLst>
            <pc:docMk/>
            <pc:sldMk cId="3354901498" sldId="293"/>
            <ac:picMk id="6" creationId="{00000000-0000-0000-0000-000000000000}"/>
          </ac:picMkLst>
        </pc:picChg>
        <pc:picChg chg="mod">
          <ac:chgData name="Sapit Diloksumpun" userId="bc6dbe2aed63c70b" providerId="LiveId" clId="{7ABAEE99-A987-4395-ADFF-7DCC17CA23CB}" dt="2019-12-21T19:38:56.651" v="2080" actId="1036"/>
          <ac:picMkLst>
            <pc:docMk/>
            <pc:sldMk cId="3354901498" sldId="293"/>
            <ac:picMk id="10" creationId="{00000000-0000-0000-0000-000000000000}"/>
          </ac:picMkLst>
        </pc:picChg>
        <pc:picChg chg="mod">
          <ac:chgData name="Sapit Diloksumpun" userId="bc6dbe2aed63c70b" providerId="LiveId" clId="{7ABAEE99-A987-4395-ADFF-7DCC17CA23CB}" dt="2019-12-21T19:38:56.651" v="2080" actId="1036"/>
          <ac:picMkLst>
            <pc:docMk/>
            <pc:sldMk cId="3354901498" sldId="293"/>
            <ac:picMk id="11" creationId="{00000000-0000-0000-0000-000000000000}"/>
          </ac:picMkLst>
        </pc:picChg>
        <pc:picChg chg="mod">
          <ac:chgData name="Sapit Diloksumpun" userId="bc6dbe2aed63c70b" providerId="LiveId" clId="{7ABAEE99-A987-4395-ADFF-7DCC17CA23CB}" dt="2019-12-21T19:38:56.651" v="2080" actId="1036"/>
          <ac:picMkLst>
            <pc:docMk/>
            <pc:sldMk cId="3354901498" sldId="293"/>
            <ac:picMk id="12" creationId="{00000000-0000-0000-0000-000000000000}"/>
          </ac:picMkLst>
        </pc:picChg>
      </pc:sldChg>
      <pc:sldChg chg="modSp">
        <pc:chgData name="Sapit Diloksumpun" userId="bc6dbe2aed63c70b" providerId="LiveId" clId="{7ABAEE99-A987-4395-ADFF-7DCC17CA23CB}" dt="2019-12-21T18:02:26.970" v="1006" actId="1038"/>
        <pc:sldMkLst>
          <pc:docMk/>
          <pc:sldMk cId="1059004806" sldId="294"/>
        </pc:sldMkLst>
        <pc:spChg chg="mod">
          <ac:chgData name="Sapit Diloksumpun" userId="bc6dbe2aed63c70b" providerId="LiveId" clId="{7ABAEE99-A987-4395-ADFF-7DCC17CA23CB}" dt="2019-12-21T17:38:11.067" v="692" actId="113"/>
          <ac:spMkLst>
            <pc:docMk/>
            <pc:sldMk cId="1059004806" sldId="294"/>
            <ac:spMk id="2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8:01:13.890" v="983" actId="113"/>
          <ac:spMkLst>
            <pc:docMk/>
            <pc:sldMk cId="1059004806" sldId="294"/>
            <ac:spMk id="3" creationId="{00000000-0000-0000-0000-000000000000}"/>
          </ac:spMkLst>
        </pc:spChg>
        <pc:picChg chg="mod">
          <ac:chgData name="Sapit Diloksumpun" userId="bc6dbe2aed63c70b" providerId="LiveId" clId="{7ABAEE99-A987-4395-ADFF-7DCC17CA23CB}" dt="2019-12-21T18:02:22.862" v="1004" actId="14100"/>
          <ac:picMkLst>
            <pc:docMk/>
            <pc:sldMk cId="1059004806" sldId="294"/>
            <ac:picMk id="6" creationId="{00000000-0000-0000-0000-000000000000}"/>
          </ac:picMkLst>
        </pc:picChg>
        <pc:picChg chg="mod">
          <ac:chgData name="Sapit Diloksumpun" userId="bc6dbe2aed63c70b" providerId="LiveId" clId="{7ABAEE99-A987-4395-ADFF-7DCC17CA23CB}" dt="2019-12-21T18:02:26.970" v="1006" actId="1038"/>
          <ac:picMkLst>
            <pc:docMk/>
            <pc:sldMk cId="1059004806" sldId="294"/>
            <ac:picMk id="8" creationId="{00000000-0000-0000-0000-000000000000}"/>
          </ac:picMkLst>
        </pc:picChg>
      </pc:sldChg>
      <pc:sldChg chg="modSp">
        <pc:chgData name="Sapit Diloksumpun" userId="bc6dbe2aed63c70b" providerId="LiveId" clId="{7ABAEE99-A987-4395-ADFF-7DCC17CA23CB}" dt="2019-12-21T19:24:15.872" v="1838" actId="255"/>
        <pc:sldMkLst>
          <pc:docMk/>
          <pc:sldMk cId="2732282159" sldId="295"/>
        </pc:sldMkLst>
        <pc:spChg chg="mod">
          <ac:chgData name="Sapit Diloksumpun" userId="bc6dbe2aed63c70b" providerId="LiveId" clId="{7ABAEE99-A987-4395-ADFF-7DCC17CA23CB}" dt="2019-12-21T19:24:15.872" v="1838" actId="255"/>
          <ac:spMkLst>
            <pc:docMk/>
            <pc:sldMk cId="2732282159" sldId="295"/>
            <ac:spMk id="2" creationId="{00000000-0000-0000-0000-000000000000}"/>
          </ac:spMkLst>
        </pc:spChg>
        <pc:graphicFrameChg chg="mod">
          <ac:chgData name="Sapit Diloksumpun" userId="bc6dbe2aed63c70b" providerId="LiveId" clId="{7ABAEE99-A987-4395-ADFF-7DCC17CA23CB}" dt="2019-12-21T19:18:49.584" v="1780" actId="14100"/>
          <ac:graphicFrameMkLst>
            <pc:docMk/>
            <pc:sldMk cId="2732282159" sldId="295"/>
            <ac:graphicFrameMk id="10" creationId="{00000000-0000-0000-0000-000000000000}"/>
          </ac:graphicFrameMkLst>
        </pc:graphicFrameChg>
      </pc:sldChg>
      <pc:sldChg chg="modSp">
        <pc:chgData name="Sapit Diloksumpun" userId="bc6dbe2aed63c70b" providerId="LiveId" clId="{7ABAEE99-A987-4395-ADFF-7DCC17CA23CB}" dt="2019-12-21T19:35:26.225" v="2020" actId="20577"/>
        <pc:sldMkLst>
          <pc:docMk/>
          <pc:sldMk cId="955276977" sldId="296"/>
        </pc:sldMkLst>
        <pc:spChg chg="mod">
          <ac:chgData name="Sapit Diloksumpun" userId="bc6dbe2aed63c70b" providerId="LiveId" clId="{7ABAEE99-A987-4395-ADFF-7DCC17CA23CB}" dt="2019-12-21T19:34:41.455" v="2002" actId="207"/>
          <ac:spMkLst>
            <pc:docMk/>
            <pc:sldMk cId="955276977" sldId="296"/>
            <ac:spMk id="2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9:35:26.225" v="2020" actId="20577"/>
          <ac:spMkLst>
            <pc:docMk/>
            <pc:sldMk cId="955276977" sldId="296"/>
            <ac:spMk id="3" creationId="{00000000-0000-0000-0000-000000000000}"/>
          </ac:spMkLst>
        </pc:spChg>
      </pc:sldChg>
      <pc:sldChg chg="addSp delSp modSp add del">
        <pc:chgData name="Sapit Diloksumpun" userId="bc6dbe2aed63c70b" providerId="LiveId" clId="{7ABAEE99-A987-4395-ADFF-7DCC17CA23CB}" dt="2019-12-21T20:09:31.789" v="2593" actId="1076"/>
        <pc:sldMkLst>
          <pc:docMk/>
          <pc:sldMk cId="911349729" sldId="300"/>
        </pc:sldMkLst>
        <pc:spChg chg="mod">
          <ac:chgData name="Sapit Diloksumpun" userId="bc6dbe2aed63c70b" providerId="LiveId" clId="{7ABAEE99-A987-4395-ADFF-7DCC17CA23CB}" dt="2019-12-21T19:16:35.529" v="1747" actId="113"/>
          <ac:spMkLst>
            <pc:docMk/>
            <pc:sldMk cId="911349729" sldId="300"/>
            <ac:spMk id="2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9:16:28.789" v="1746" actId="14100"/>
          <ac:spMkLst>
            <pc:docMk/>
            <pc:sldMk cId="911349729" sldId="300"/>
            <ac:spMk id="12" creationId="{00000000-0000-0000-0000-000000000000}"/>
          </ac:spMkLst>
        </pc:spChg>
        <pc:grpChg chg="add del">
          <ac:chgData name="Sapit Diloksumpun" userId="bc6dbe2aed63c70b" providerId="LiveId" clId="{7ABAEE99-A987-4395-ADFF-7DCC17CA23CB}" dt="2019-12-21T20:08:13.963" v="2544" actId="165"/>
          <ac:grpSpMkLst>
            <pc:docMk/>
            <pc:sldMk cId="911349729" sldId="300"/>
            <ac:grpSpMk id="14" creationId="{35F3480B-0FE7-48BC-9F94-AB26FEBC3D61}"/>
          </ac:grpSpMkLst>
        </pc:grpChg>
        <pc:picChg chg="del">
          <ac:chgData name="Sapit Diloksumpun" userId="bc6dbe2aed63c70b" providerId="LiveId" clId="{7ABAEE99-A987-4395-ADFF-7DCC17CA23CB}" dt="2019-12-21T20:08:26.634" v="2547" actId="478"/>
          <ac:picMkLst>
            <pc:docMk/>
            <pc:sldMk cId="911349729" sldId="300"/>
            <ac:picMk id="3" creationId="{00000000-0000-0000-0000-000000000000}"/>
          </ac:picMkLst>
        </pc:picChg>
        <pc:picChg chg="del">
          <ac:chgData name="Sapit Diloksumpun" userId="bc6dbe2aed63c70b" providerId="LiveId" clId="{7ABAEE99-A987-4395-ADFF-7DCC17CA23CB}" dt="2019-12-21T20:08:30.771" v="2549" actId="478"/>
          <ac:picMkLst>
            <pc:docMk/>
            <pc:sldMk cId="911349729" sldId="300"/>
            <ac:picMk id="4" creationId="{00000000-0000-0000-0000-000000000000}"/>
          </ac:picMkLst>
        </pc:picChg>
        <pc:picChg chg="mod">
          <ac:chgData name="Sapit Diloksumpun" userId="bc6dbe2aed63c70b" providerId="LiveId" clId="{7ABAEE99-A987-4395-ADFF-7DCC17CA23CB}" dt="2019-12-21T20:08:53.947" v="2590" actId="1036"/>
          <ac:picMkLst>
            <pc:docMk/>
            <pc:sldMk cId="911349729" sldId="300"/>
            <ac:picMk id="8" creationId="{00000000-0000-0000-0000-000000000000}"/>
          </ac:picMkLst>
        </pc:picChg>
        <pc:picChg chg="mod">
          <ac:chgData name="Sapit Diloksumpun" userId="bc6dbe2aed63c70b" providerId="LiveId" clId="{7ABAEE99-A987-4395-ADFF-7DCC17CA23CB}" dt="2019-12-21T20:08:53.947" v="2590" actId="1036"/>
          <ac:picMkLst>
            <pc:docMk/>
            <pc:sldMk cId="911349729" sldId="300"/>
            <ac:picMk id="9" creationId="{00000000-0000-0000-0000-000000000000}"/>
          </ac:picMkLst>
        </pc:picChg>
        <pc:picChg chg="mod">
          <ac:chgData name="Sapit Diloksumpun" userId="bc6dbe2aed63c70b" providerId="LiveId" clId="{7ABAEE99-A987-4395-ADFF-7DCC17CA23CB}" dt="2019-12-21T20:08:53.947" v="2590" actId="1036"/>
          <ac:picMkLst>
            <pc:docMk/>
            <pc:sldMk cId="911349729" sldId="300"/>
            <ac:picMk id="13" creationId="{00000000-0000-0000-0000-000000000000}"/>
          </ac:picMkLst>
        </pc:picChg>
        <pc:picChg chg="del mod topLvl">
          <ac:chgData name="Sapit Diloksumpun" userId="bc6dbe2aed63c70b" providerId="LiveId" clId="{7ABAEE99-A987-4395-ADFF-7DCC17CA23CB}" dt="2019-12-21T20:08:16.918" v="2545" actId="478"/>
          <ac:picMkLst>
            <pc:docMk/>
            <pc:sldMk cId="911349729" sldId="300"/>
            <ac:picMk id="15" creationId="{3C1E50F9-CEC1-497D-8279-48BFF393E0D6}"/>
          </ac:picMkLst>
        </pc:picChg>
        <pc:picChg chg="del mod topLvl">
          <ac:chgData name="Sapit Diloksumpun" userId="bc6dbe2aed63c70b" providerId="LiveId" clId="{7ABAEE99-A987-4395-ADFF-7DCC17CA23CB}" dt="2019-12-21T20:08:24.179" v="2546" actId="478"/>
          <ac:picMkLst>
            <pc:docMk/>
            <pc:sldMk cId="911349729" sldId="300"/>
            <ac:picMk id="16" creationId="{D704E7F6-BEBD-4FB2-A3B4-446DA9C9FFFE}"/>
          </ac:picMkLst>
        </pc:picChg>
        <pc:picChg chg="mod topLvl">
          <ac:chgData name="Sapit Diloksumpun" userId="bc6dbe2aed63c70b" providerId="LiveId" clId="{7ABAEE99-A987-4395-ADFF-7DCC17CA23CB}" dt="2019-12-21T20:09:31.789" v="2593" actId="1076"/>
          <ac:picMkLst>
            <pc:docMk/>
            <pc:sldMk cId="911349729" sldId="300"/>
            <ac:picMk id="17" creationId="{F57EDA53-F34A-4888-A082-E524480DBA9B}"/>
          </ac:picMkLst>
        </pc:picChg>
        <pc:picChg chg="mod">
          <ac:chgData name="Sapit Diloksumpun" userId="bc6dbe2aed63c70b" providerId="LiveId" clId="{7ABAEE99-A987-4395-ADFF-7DCC17CA23CB}" dt="2019-12-21T20:08:53.947" v="2590" actId="1036"/>
          <ac:picMkLst>
            <pc:docMk/>
            <pc:sldMk cId="911349729" sldId="300"/>
            <ac:picMk id="1026" creationId="{00000000-0000-0000-0000-000000000000}"/>
          </ac:picMkLst>
        </pc:picChg>
      </pc:sldChg>
      <pc:sldChg chg="addSp delSp modSp">
        <pc:chgData name="Sapit Diloksumpun" userId="bc6dbe2aed63c70b" providerId="LiveId" clId="{7ABAEE99-A987-4395-ADFF-7DCC17CA23CB}" dt="2019-12-21T19:48:57.255" v="2333" actId="20577"/>
        <pc:sldMkLst>
          <pc:docMk/>
          <pc:sldMk cId="343404724" sldId="301"/>
        </pc:sldMkLst>
        <pc:spChg chg="mod">
          <ac:chgData name="Sapit Diloksumpun" userId="bc6dbe2aed63c70b" providerId="LiveId" clId="{7ABAEE99-A987-4395-ADFF-7DCC17CA23CB}" dt="2019-12-21T19:48:57.255" v="2333" actId="20577"/>
          <ac:spMkLst>
            <pc:docMk/>
            <pc:sldMk cId="343404724" sldId="301"/>
            <ac:spMk id="8" creationId="{00000000-0000-0000-0000-000000000000}"/>
          </ac:spMkLst>
        </pc:spChg>
        <pc:picChg chg="del">
          <ac:chgData name="Sapit Diloksumpun" userId="bc6dbe2aed63c70b" providerId="LiveId" clId="{7ABAEE99-A987-4395-ADFF-7DCC17CA23CB}" dt="2019-12-21T17:57:58.855" v="955" actId="478"/>
          <ac:picMkLst>
            <pc:docMk/>
            <pc:sldMk cId="343404724" sldId="301"/>
            <ac:picMk id="5" creationId="{00000000-0000-0000-0000-000000000000}"/>
          </ac:picMkLst>
        </pc:picChg>
        <pc:picChg chg="add mod">
          <ac:chgData name="Sapit Diloksumpun" userId="bc6dbe2aed63c70b" providerId="LiveId" clId="{7ABAEE99-A987-4395-ADFF-7DCC17CA23CB}" dt="2019-12-21T17:58:16.468" v="979" actId="1038"/>
          <ac:picMkLst>
            <pc:docMk/>
            <pc:sldMk cId="343404724" sldId="301"/>
            <ac:picMk id="11" creationId="{E3AC5304-D580-422A-AD77-0DEC9D06BC92}"/>
          </ac:picMkLst>
        </pc:picChg>
      </pc:sldChg>
      <pc:sldChg chg="modSp ord">
        <pc:chgData name="Sapit Diloksumpun" userId="bc6dbe2aed63c70b" providerId="LiveId" clId="{7ABAEE99-A987-4395-ADFF-7DCC17CA23CB}" dt="2019-12-21T20:00:10.715" v="2343" actId="14100"/>
        <pc:sldMkLst>
          <pc:docMk/>
          <pc:sldMk cId="152062229" sldId="303"/>
        </pc:sldMkLst>
        <pc:spChg chg="mod">
          <ac:chgData name="Sapit Diloksumpun" userId="bc6dbe2aed63c70b" providerId="LiveId" clId="{7ABAEE99-A987-4395-ADFF-7DCC17CA23CB}" dt="2019-12-21T17:27:18.862" v="406" actId="114"/>
          <ac:spMkLst>
            <pc:docMk/>
            <pc:sldMk cId="152062229" sldId="303"/>
            <ac:spMk id="2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20:00:10.715" v="2343" actId="14100"/>
          <ac:spMkLst>
            <pc:docMk/>
            <pc:sldMk cId="152062229" sldId="303"/>
            <ac:spMk id="4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7:24:23.966" v="370" actId="20577"/>
          <ac:spMkLst>
            <pc:docMk/>
            <pc:sldMk cId="152062229" sldId="303"/>
            <ac:spMk id="5" creationId="{00000000-0000-0000-0000-000000000000}"/>
          </ac:spMkLst>
        </pc:spChg>
        <pc:picChg chg="mod">
          <ac:chgData name="Sapit Diloksumpun" userId="bc6dbe2aed63c70b" providerId="LiveId" clId="{7ABAEE99-A987-4395-ADFF-7DCC17CA23CB}" dt="2019-12-21T17:24:39.880" v="386" actId="1036"/>
          <ac:picMkLst>
            <pc:docMk/>
            <pc:sldMk cId="152062229" sldId="303"/>
            <ac:picMk id="6" creationId="{00000000-0000-0000-0000-000000000000}"/>
          </ac:picMkLst>
        </pc:picChg>
        <pc:picChg chg="mod">
          <ac:chgData name="Sapit Diloksumpun" userId="bc6dbe2aed63c70b" providerId="LiveId" clId="{7ABAEE99-A987-4395-ADFF-7DCC17CA23CB}" dt="2019-12-21T17:24:39.880" v="386" actId="1036"/>
          <ac:picMkLst>
            <pc:docMk/>
            <pc:sldMk cId="152062229" sldId="303"/>
            <ac:picMk id="8" creationId="{00000000-0000-0000-0000-000000000000}"/>
          </ac:picMkLst>
        </pc:picChg>
      </pc:sldChg>
      <pc:sldChg chg="modSp">
        <pc:chgData name="Sapit Diloksumpun" userId="bc6dbe2aed63c70b" providerId="LiveId" clId="{7ABAEE99-A987-4395-ADFF-7DCC17CA23CB}" dt="2019-12-21T20:14:53.963" v="2595" actId="6549"/>
        <pc:sldMkLst>
          <pc:docMk/>
          <pc:sldMk cId="4222491969" sldId="305"/>
        </pc:sldMkLst>
        <pc:spChg chg="mod">
          <ac:chgData name="Sapit Diloksumpun" userId="bc6dbe2aed63c70b" providerId="LiveId" clId="{7ABAEE99-A987-4395-ADFF-7DCC17CA23CB}" dt="2019-12-21T19:16:45.500" v="1749" actId="113"/>
          <ac:spMkLst>
            <pc:docMk/>
            <pc:sldMk cId="4222491969" sldId="305"/>
            <ac:spMk id="2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8:12:09.205" v="1103" actId="1037"/>
          <ac:spMkLst>
            <pc:docMk/>
            <pc:sldMk cId="4222491969" sldId="305"/>
            <ac:spMk id="6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20:14:53.963" v="2595" actId="6549"/>
          <ac:spMkLst>
            <pc:docMk/>
            <pc:sldMk cId="4222491969" sldId="305"/>
            <ac:spMk id="7" creationId="{00000000-0000-0000-0000-000000000000}"/>
          </ac:spMkLst>
        </pc:spChg>
        <pc:graphicFrameChg chg="mod">
          <ac:chgData name="Sapit Diloksumpun" userId="bc6dbe2aed63c70b" providerId="LiveId" clId="{7ABAEE99-A987-4395-ADFF-7DCC17CA23CB}" dt="2019-12-21T17:08:48.691" v="150"/>
          <ac:graphicFrameMkLst>
            <pc:docMk/>
            <pc:sldMk cId="4222491969" sldId="305"/>
            <ac:graphicFrameMk id="4" creationId="{00000000-0000-0000-0000-000000000000}"/>
          </ac:graphicFrameMkLst>
        </pc:graphicFrameChg>
      </pc:sldChg>
      <pc:sldChg chg="modSp">
        <pc:chgData name="Sapit Diloksumpun" userId="bc6dbe2aed63c70b" providerId="LiveId" clId="{7ABAEE99-A987-4395-ADFF-7DCC17CA23CB}" dt="2019-12-21T18:04:07.857" v="1011" actId="113"/>
        <pc:sldMkLst>
          <pc:docMk/>
          <pc:sldMk cId="3111896089" sldId="306"/>
        </pc:sldMkLst>
        <pc:spChg chg="mod">
          <ac:chgData name="Sapit Diloksumpun" userId="bc6dbe2aed63c70b" providerId="LiveId" clId="{7ABAEE99-A987-4395-ADFF-7DCC17CA23CB}" dt="2019-12-21T17:29:54.478" v="421" actId="113"/>
          <ac:spMkLst>
            <pc:docMk/>
            <pc:sldMk cId="3111896089" sldId="306"/>
            <ac:spMk id="2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8:04:07.857" v="1011" actId="113"/>
          <ac:spMkLst>
            <pc:docMk/>
            <pc:sldMk cId="3111896089" sldId="306"/>
            <ac:spMk id="3" creationId="{00000000-0000-0000-0000-000000000000}"/>
          </ac:spMkLst>
        </pc:spChg>
      </pc:sldChg>
      <pc:sldChg chg="addSp del">
        <pc:chgData name="Sapit Diloksumpun" userId="bc6dbe2aed63c70b" providerId="LiveId" clId="{7ABAEE99-A987-4395-ADFF-7DCC17CA23CB}" dt="2019-12-21T17:57:33.987" v="953" actId="47"/>
        <pc:sldMkLst>
          <pc:docMk/>
          <pc:sldMk cId="1696757010" sldId="307"/>
        </pc:sldMkLst>
        <pc:spChg chg="add">
          <ac:chgData name="Sapit Diloksumpun" userId="bc6dbe2aed63c70b" providerId="LiveId" clId="{7ABAEE99-A987-4395-ADFF-7DCC17CA23CB}" dt="2019-12-21T17:48:39.355" v="728"/>
          <ac:spMkLst>
            <pc:docMk/>
            <pc:sldMk cId="1696757010" sldId="307"/>
            <ac:spMk id="3" creationId="{85F0266A-C1DF-46DB-AF3F-D56FC290A412}"/>
          </ac:spMkLst>
        </pc:spChg>
      </pc:sldChg>
      <pc:sldChg chg="modSp">
        <pc:chgData name="Sapit Diloksumpun" userId="bc6dbe2aed63c70b" providerId="LiveId" clId="{7ABAEE99-A987-4395-ADFF-7DCC17CA23CB}" dt="2019-12-21T19:20:21.762" v="1824" actId="1036"/>
        <pc:sldMkLst>
          <pc:docMk/>
          <pc:sldMk cId="1367052670" sldId="308"/>
        </pc:sldMkLst>
        <pc:spChg chg="mod">
          <ac:chgData name="Sapit Diloksumpun" userId="bc6dbe2aed63c70b" providerId="LiveId" clId="{7ABAEE99-A987-4395-ADFF-7DCC17CA23CB}" dt="2019-12-21T19:16:40.684" v="1748" actId="113"/>
          <ac:spMkLst>
            <pc:docMk/>
            <pc:sldMk cId="1367052670" sldId="308"/>
            <ac:spMk id="2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8:12:00.651" v="1102" actId="1038"/>
          <ac:spMkLst>
            <pc:docMk/>
            <pc:sldMk cId="1367052670" sldId="308"/>
            <ac:spMk id="6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9:20:21.762" v="1824" actId="1036"/>
          <ac:spMkLst>
            <pc:docMk/>
            <pc:sldMk cId="1367052670" sldId="308"/>
            <ac:spMk id="9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9:20:17.468" v="1806" actId="1036"/>
          <ac:spMkLst>
            <pc:docMk/>
            <pc:sldMk cId="1367052670" sldId="308"/>
            <ac:spMk id="10" creationId="{00000000-0000-0000-0000-000000000000}"/>
          </ac:spMkLst>
        </pc:spChg>
        <pc:graphicFrameChg chg="mod">
          <ac:chgData name="Sapit Diloksumpun" userId="bc6dbe2aed63c70b" providerId="LiveId" clId="{7ABAEE99-A987-4395-ADFF-7DCC17CA23CB}" dt="2019-12-21T17:09:40.082" v="153"/>
          <ac:graphicFrameMkLst>
            <pc:docMk/>
            <pc:sldMk cId="1367052670" sldId="308"/>
            <ac:graphicFrameMk id="4" creationId="{00000000-0000-0000-0000-000000000000}"/>
          </ac:graphicFrameMkLst>
        </pc:graphicFrameChg>
      </pc:sldChg>
      <pc:sldChg chg="del">
        <pc:chgData name="Sapit Diloksumpun" userId="bc6dbe2aed63c70b" providerId="LiveId" clId="{7ABAEE99-A987-4395-ADFF-7DCC17CA23CB}" dt="2019-12-21T19:19:09.145" v="1781" actId="47"/>
        <pc:sldMkLst>
          <pc:docMk/>
          <pc:sldMk cId="269979258" sldId="309"/>
        </pc:sldMkLst>
      </pc:sldChg>
      <pc:sldChg chg="delSp modSp">
        <pc:chgData name="Sapit Diloksumpun" userId="bc6dbe2aed63c70b" providerId="LiveId" clId="{7ABAEE99-A987-4395-ADFF-7DCC17CA23CB}" dt="2019-12-21T18:15:04.924" v="1104" actId="478"/>
        <pc:sldMkLst>
          <pc:docMk/>
          <pc:sldMk cId="998621778" sldId="311"/>
        </pc:sldMkLst>
        <pc:spChg chg="mod">
          <ac:chgData name="Sapit Diloksumpun" userId="bc6dbe2aed63c70b" providerId="LiveId" clId="{7ABAEE99-A987-4395-ADFF-7DCC17CA23CB}" dt="2019-12-21T17:44:43.335" v="699" actId="20577"/>
          <ac:spMkLst>
            <pc:docMk/>
            <pc:sldMk cId="998621778" sldId="311"/>
            <ac:spMk id="15" creationId="{00000000-0000-0000-0000-000000000000}"/>
          </ac:spMkLst>
        </pc:spChg>
        <pc:grpChg chg="del">
          <ac:chgData name="Sapit Diloksumpun" userId="bc6dbe2aed63c70b" providerId="LiveId" clId="{7ABAEE99-A987-4395-ADFF-7DCC17CA23CB}" dt="2019-12-21T18:15:04.924" v="1104" actId="478"/>
          <ac:grpSpMkLst>
            <pc:docMk/>
            <pc:sldMk cId="998621778" sldId="311"/>
            <ac:grpSpMk id="17" creationId="{00000000-0000-0000-0000-000000000000}"/>
          </ac:grpSpMkLst>
        </pc:grpChg>
      </pc:sldChg>
      <pc:sldChg chg="addSp delSp modSp">
        <pc:chgData name="Sapit Diloksumpun" userId="bc6dbe2aed63c70b" providerId="LiveId" clId="{7ABAEE99-A987-4395-ADFF-7DCC17CA23CB}" dt="2019-12-21T18:17:53.028" v="1196" actId="1038"/>
        <pc:sldMkLst>
          <pc:docMk/>
          <pc:sldMk cId="3888590928" sldId="312"/>
        </pc:sldMkLst>
        <pc:grpChg chg="del mod">
          <ac:chgData name="Sapit Diloksumpun" userId="bc6dbe2aed63c70b" providerId="LiveId" clId="{7ABAEE99-A987-4395-ADFF-7DCC17CA23CB}" dt="2019-12-21T18:15:23.987" v="1151" actId="165"/>
          <ac:grpSpMkLst>
            <pc:docMk/>
            <pc:sldMk cId="3888590928" sldId="312"/>
            <ac:grpSpMk id="2" creationId="{00000000-0000-0000-0000-000000000000}"/>
          </ac:grpSpMkLst>
        </pc:grpChg>
        <pc:grpChg chg="add mod">
          <ac:chgData name="Sapit Diloksumpun" userId="bc6dbe2aed63c70b" providerId="LiveId" clId="{7ABAEE99-A987-4395-ADFF-7DCC17CA23CB}" dt="2019-12-21T18:17:53.028" v="1196" actId="1038"/>
          <ac:grpSpMkLst>
            <pc:docMk/>
            <pc:sldMk cId="3888590928" sldId="312"/>
            <ac:grpSpMk id="11" creationId="{D9B233B0-360E-48FE-9849-A3F731C4BA13}"/>
          </ac:grpSpMkLst>
        </pc:grpChg>
        <pc:picChg chg="mod topLvl">
          <ac:chgData name="Sapit Diloksumpun" userId="bc6dbe2aed63c70b" providerId="LiveId" clId="{7ABAEE99-A987-4395-ADFF-7DCC17CA23CB}" dt="2019-12-21T18:17:37.638" v="1160" actId="164"/>
          <ac:picMkLst>
            <pc:docMk/>
            <pc:sldMk cId="3888590928" sldId="312"/>
            <ac:picMk id="3" creationId="{00000000-0000-0000-0000-000000000000}"/>
          </ac:picMkLst>
        </pc:picChg>
        <pc:picChg chg="mod topLvl">
          <ac:chgData name="Sapit Diloksumpun" userId="bc6dbe2aed63c70b" providerId="LiveId" clId="{7ABAEE99-A987-4395-ADFF-7DCC17CA23CB}" dt="2019-12-21T18:17:37.638" v="1160" actId="164"/>
          <ac:picMkLst>
            <pc:docMk/>
            <pc:sldMk cId="3888590928" sldId="312"/>
            <ac:picMk id="4" creationId="{00000000-0000-0000-0000-000000000000}"/>
          </ac:picMkLst>
        </pc:picChg>
        <pc:picChg chg="add mod">
          <ac:chgData name="Sapit Diloksumpun" userId="bc6dbe2aed63c70b" providerId="LiveId" clId="{7ABAEE99-A987-4395-ADFF-7DCC17CA23CB}" dt="2019-12-21T18:17:37.638" v="1160" actId="164"/>
          <ac:picMkLst>
            <pc:docMk/>
            <pc:sldMk cId="3888590928" sldId="312"/>
            <ac:picMk id="14" creationId="{550CB659-38B1-4F20-B89C-4A661E735E24}"/>
          </ac:picMkLst>
        </pc:picChg>
      </pc:sldChg>
      <pc:sldChg chg="delSp">
        <pc:chgData name="Sapit Diloksumpun" userId="bc6dbe2aed63c70b" providerId="LiveId" clId="{7ABAEE99-A987-4395-ADFF-7DCC17CA23CB}" dt="2019-12-21T19:02:52.901" v="1638" actId="478"/>
        <pc:sldMkLst>
          <pc:docMk/>
          <pc:sldMk cId="3824495162" sldId="313"/>
        </pc:sldMkLst>
        <pc:spChg chg="del">
          <ac:chgData name="Sapit Diloksumpun" userId="bc6dbe2aed63c70b" providerId="LiveId" clId="{7ABAEE99-A987-4395-ADFF-7DCC17CA23CB}" dt="2019-12-21T19:02:52.901" v="1638" actId="478"/>
          <ac:spMkLst>
            <pc:docMk/>
            <pc:sldMk cId="3824495162" sldId="313"/>
            <ac:spMk id="7" creationId="{00000000-0000-0000-0000-000000000000}"/>
          </ac:spMkLst>
        </pc:spChg>
      </pc:sldChg>
      <pc:sldChg chg="addSp modSp">
        <pc:chgData name="Sapit Diloksumpun" userId="bc6dbe2aed63c70b" providerId="LiveId" clId="{7ABAEE99-A987-4395-ADFF-7DCC17CA23CB}" dt="2019-12-21T18:37:17.165" v="1288" actId="1036"/>
        <pc:sldMkLst>
          <pc:docMk/>
          <pc:sldMk cId="2318146031" sldId="314"/>
        </pc:sldMkLst>
        <pc:picChg chg="mod">
          <ac:chgData name="Sapit Diloksumpun" userId="bc6dbe2aed63c70b" providerId="LiveId" clId="{7ABAEE99-A987-4395-ADFF-7DCC17CA23CB}" dt="2019-12-21T18:37:17.165" v="1288" actId="1036"/>
          <ac:picMkLst>
            <pc:docMk/>
            <pc:sldMk cId="2318146031" sldId="314"/>
            <ac:picMk id="7" creationId="{00000000-0000-0000-0000-000000000000}"/>
          </ac:picMkLst>
        </pc:picChg>
        <pc:picChg chg="add mod modCrop">
          <ac:chgData name="Sapit Diloksumpun" userId="bc6dbe2aed63c70b" providerId="LiveId" clId="{7ABAEE99-A987-4395-ADFF-7DCC17CA23CB}" dt="2019-12-21T18:37:17.165" v="1288" actId="1036"/>
          <ac:picMkLst>
            <pc:docMk/>
            <pc:sldMk cId="2318146031" sldId="314"/>
            <ac:picMk id="9" creationId="{2C59B143-028B-4862-A4F7-5993F969191D}"/>
          </ac:picMkLst>
        </pc:picChg>
      </pc:sldChg>
      <pc:sldChg chg="modSp">
        <pc:chgData name="Sapit Diloksumpun" userId="bc6dbe2aed63c70b" providerId="LiveId" clId="{7ABAEE99-A987-4395-ADFF-7DCC17CA23CB}" dt="2019-12-21T19:32:04.888" v="1978" actId="20577"/>
        <pc:sldMkLst>
          <pc:docMk/>
          <pc:sldMk cId="1602033494" sldId="315"/>
        </pc:sldMkLst>
        <pc:spChg chg="mod">
          <ac:chgData name="Sapit Diloksumpun" userId="bc6dbe2aed63c70b" providerId="LiveId" clId="{7ABAEE99-A987-4395-ADFF-7DCC17CA23CB}" dt="2019-12-21T19:32:04.888" v="1978" actId="20577"/>
          <ac:spMkLst>
            <pc:docMk/>
            <pc:sldMk cId="1602033494" sldId="315"/>
            <ac:spMk id="4" creationId="{47356E81-C0A2-4388-90A4-06A43C8E165B}"/>
          </ac:spMkLst>
        </pc:spChg>
      </pc:sldChg>
      <pc:sldChg chg="modSp del">
        <pc:chgData name="Sapit Diloksumpun" userId="bc6dbe2aed63c70b" providerId="LiveId" clId="{7ABAEE99-A987-4395-ADFF-7DCC17CA23CB}" dt="2019-12-21T19:31:27.349" v="1944" actId="47"/>
        <pc:sldMkLst>
          <pc:docMk/>
          <pc:sldMk cId="4038386878" sldId="316"/>
        </pc:sldMkLst>
        <pc:spChg chg="mod">
          <ac:chgData name="Sapit Diloksumpun" userId="bc6dbe2aed63c70b" providerId="LiveId" clId="{7ABAEE99-A987-4395-ADFF-7DCC17CA23CB}" dt="2019-12-21T19:04:30.192" v="1658"/>
          <ac:spMkLst>
            <pc:docMk/>
            <pc:sldMk cId="4038386878" sldId="316"/>
            <ac:spMk id="9" creationId="{00000000-0000-0000-0000-000000000000}"/>
          </ac:spMkLst>
        </pc:spChg>
      </pc:sldChg>
      <pc:sldChg chg="modSp">
        <pc:chgData name="Sapit Diloksumpun" userId="bc6dbe2aed63c70b" providerId="LiveId" clId="{7ABAEE99-A987-4395-ADFF-7DCC17CA23CB}" dt="2019-12-21T19:32:32.079" v="1980"/>
        <pc:sldMkLst>
          <pc:docMk/>
          <pc:sldMk cId="499449804" sldId="317"/>
        </pc:sldMkLst>
        <pc:spChg chg="mod">
          <ac:chgData name="Sapit Diloksumpun" userId="bc6dbe2aed63c70b" providerId="LiveId" clId="{7ABAEE99-A987-4395-ADFF-7DCC17CA23CB}" dt="2019-12-21T19:32:32.079" v="1980"/>
          <ac:spMkLst>
            <pc:docMk/>
            <pc:sldMk cId="499449804" sldId="317"/>
            <ac:spMk id="4" creationId="{FC6A7E82-DCDF-44C9-BD8A-86B7BB6FF889}"/>
          </ac:spMkLst>
        </pc:spChg>
      </pc:sldChg>
      <pc:sldChg chg="modSp ord">
        <pc:chgData name="Sapit Diloksumpun" userId="bc6dbe2aed63c70b" providerId="LiveId" clId="{7ABAEE99-A987-4395-ADFF-7DCC17CA23CB}" dt="2019-12-21T19:47:22.004" v="2317" actId="20577"/>
        <pc:sldMkLst>
          <pc:docMk/>
          <pc:sldMk cId="103672303" sldId="318"/>
        </pc:sldMkLst>
        <pc:spChg chg="mod">
          <ac:chgData name="Sapit Diloksumpun" userId="bc6dbe2aed63c70b" providerId="LiveId" clId="{7ABAEE99-A987-4395-ADFF-7DCC17CA23CB}" dt="2019-12-21T15:08:16.866" v="22" actId="20577"/>
          <ac:spMkLst>
            <pc:docMk/>
            <pc:sldMk cId="103672303" sldId="318"/>
            <ac:spMk id="2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9:47:22.004" v="2317" actId="20577"/>
          <ac:spMkLst>
            <pc:docMk/>
            <pc:sldMk cId="103672303" sldId="318"/>
            <ac:spMk id="3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9:32:19.767" v="1979"/>
          <ac:spMkLst>
            <pc:docMk/>
            <pc:sldMk cId="103672303" sldId="318"/>
            <ac:spMk id="5" creationId="{00000000-0000-0000-0000-000000000000}"/>
          </ac:spMkLst>
        </pc:spChg>
      </pc:sldChg>
      <pc:sldChg chg="addSp delSp modSp add modAnim">
        <pc:chgData name="Sapit Diloksumpun" userId="bc6dbe2aed63c70b" providerId="LiveId" clId="{7ABAEE99-A987-4395-ADFF-7DCC17CA23CB}" dt="2019-12-21T19:11:29.598" v="1671"/>
        <pc:sldMkLst>
          <pc:docMk/>
          <pc:sldMk cId="3185931598" sldId="319"/>
        </pc:sldMkLst>
        <pc:spChg chg="del">
          <ac:chgData name="Sapit Diloksumpun" userId="bc6dbe2aed63c70b" providerId="LiveId" clId="{7ABAEE99-A987-4395-ADFF-7DCC17CA23CB}" dt="2019-12-21T18:38:25.225" v="1290"/>
          <ac:spMkLst>
            <pc:docMk/>
            <pc:sldMk cId="3185931598" sldId="319"/>
            <ac:spMk id="2" creationId="{840B5579-4928-41DD-8FE3-DE1729BAE90A}"/>
          </ac:spMkLst>
        </pc:spChg>
        <pc:spChg chg="add del mod">
          <ac:chgData name="Sapit Diloksumpun" userId="bc6dbe2aed63c70b" providerId="LiveId" clId="{7ABAEE99-A987-4395-ADFF-7DCC17CA23CB}" dt="2019-12-21T18:39:17.957" v="1292" actId="478"/>
          <ac:spMkLst>
            <pc:docMk/>
            <pc:sldMk cId="3185931598" sldId="319"/>
            <ac:spMk id="6" creationId="{80DB2929-90F7-4839-ADCA-DBB0AC06D74B}"/>
          </ac:spMkLst>
        </pc:spChg>
        <pc:spChg chg="add mod">
          <ac:chgData name="Sapit Diloksumpun" userId="bc6dbe2aed63c70b" providerId="LiveId" clId="{7ABAEE99-A987-4395-ADFF-7DCC17CA23CB}" dt="2019-12-21T18:54:20.159" v="1486"/>
          <ac:spMkLst>
            <pc:docMk/>
            <pc:sldMk cId="3185931598" sldId="319"/>
            <ac:spMk id="7" creationId="{6C9967A6-FC50-46AA-8804-7593F42BF129}"/>
          </ac:spMkLst>
        </pc:spChg>
        <pc:spChg chg="add mod">
          <ac:chgData name="Sapit Diloksumpun" userId="bc6dbe2aed63c70b" providerId="LiveId" clId="{7ABAEE99-A987-4395-ADFF-7DCC17CA23CB}" dt="2019-12-21T18:57:06.108" v="1621" actId="1036"/>
          <ac:spMkLst>
            <pc:docMk/>
            <pc:sldMk cId="3185931598" sldId="319"/>
            <ac:spMk id="8" creationId="{E4206C60-8B22-44B8-9477-36CE80E021B2}"/>
          </ac:spMkLst>
        </pc:spChg>
        <pc:spChg chg="add mod">
          <ac:chgData name="Sapit Diloksumpun" userId="bc6dbe2aed63c70b" providerId="LiveId" clId="{7ABAEE99-A987-4395-ADFF-7DCC17CA23CB}" dt="2019-12-21T18:56:25.069" v="1578"/>
          <ac:spMkLst>
            <pc:docMk/>
            <pc:sldMk cId="3185931598" sldId="319"/>
            <ac:spMk id="9" creationId="{2A1F627E-BE40-4CF2-AA45-FCA5FCD2D355}"/>
          </ac:spMkLst>
        </pc:spChg>
        <pc:picChg chg="add mod">
          <ac:chgData name="Sapit Diloksumpun" userId="bc6dbe2aed63c70b" providerId="LiveId" clId="{7ABAEE99-A987-4395-ADFF-7DCC17CA23CB}" dt="2019-12-21T18:54:00.913" v="1483" actId="167"/>
          <ac:picMkLst>
            <pc:docMk/>
            <pc:sldMk cId="3185931598" sldId="319"/>
            <ac:picMk id="2050" creationId="{9FEAA40A-DE9F-480C-9144-6DA79FA60635}"/>
          </ac:picMkLst>
        </pc:picChg>
      </pc:sldChg>
      <pc:sldChg chg="addSp delSp modSp add">
        <pc:chgData name="Sapit Diloksumpun" userId="bc6dbe2aed63c70b" providerId="LiveId" clId="{7ABAEE99-A987-4395-ADFF-7DCC17CA23CB}" dt="2019-12-21T17:57:15.623" v="952" actId="1038"/>
        <pc:sldMkLst>
          <pc:docMk/>
          <pc:sldMk cId="1335382354" sldId="320"/>
        </pc:sldMkLst>
        <pc:spChg chg="add del mod">
          <ac:chgData name="Sapit Diloksumpun" userId="bc6dbe2aed63c70b" providerId="LiveId" clId="{7ABAEE99-A987-4395-ADFF-7DCC17CA23CB}" dt="2019-12-21T17:55:24.863" v="736" actId="478"/>
          <ac:spMkLst>
            <pc:docMk/>
            <pc:sldMk cId="1335382354" sldId="320"/>
            <ac:spMk id="3" creationId="{7D8ABDA4-718C-46AE-A49E-ABEBE8877C00}"/>
          </ac:spMkLst>
        </pc:spChg>
        <pc:spChg chg="del">
          <ac:chgData name="Sapit Diloksumpun" userId="bc6dbe2aed63c70b" providerId="LiveId" clId="{7ABAEE99-A987-4395-ADFF-7DCC17CA23CB}" dt="2019-12-21T17:49:57.689" v="733" actId="478"/>
          <ac:spMkLst>
            <pc:docMk/>
            <pc:sldMk cId="1335382354" sldId="320"/>
            <ac:spMk id="4" creationId="{00000000-0000-0000-0000-000000000000}"/>
          </ac:spMkLst>
        </pc:spChg>
        <pc:spChg chg="del">
          <ac:chgData name="Sapit Diloksumpun" userId="bc6dbe2aed63c70b" providerId="LiveId" clId="{7ABAEE99-A987-4395-ADFF-7DCC17CA23CB}" dt="2019-12-21T17:49:13.553" v="730" actId="478"/>
          <ac:spMkLst>
            <pc:docMk/>
            <pc:sldMk cId="1335382354" sldId="320"/>
            <ac:spMk id="6" creationId="{00000000-0000-0000-0000-000000000000}"/>
          </ac:spMkLst>
        </pc:spChg>
        <pc:spChg chg="add del mod">
          <ac:chgData name="Sapit Diloksumpun" userId="bc6dbe2aed63c70b" providerId="LiveId" clId="{7ABAEE99-A987-4395-ADFF-7DCC17CA23CB}" dt="2019-12-21T17:55:30.505" v="737" actId="478"/>
          <ac:spMkLst>
            <pc:docMk/>
            <pc:sldMk cId="1335382354" sldId="320"/>
            <ac:spMk id="7" creationId="{73A5340F-5288-4FE8-A018-234D82018B5E}"/>
          </ac:spMkLst>
        </pc:spChg>
        <pc:spChg chg="add">
          <ac:chgData name="Sapit Diloksumpun" userId="bc6dbe2aed63c70b" providerId="LiveId" clId="{7ABAEE99-A987-4395-ADFF-7DCC17CA23CB}" dt="2019-12-21T17:49:58.769" v="734"/>
          <ac:spMkLst>
            <pc:docMk/>
            <pc:sldMk cId="1335382354" sldId="320"/>
            <ac:spMk id="11" creationId="{3B456B9D-FC7D-4CEE-8D10-1F54EDB53CD2}"/>
          </ac:spMkLst>
        </pc:spChg>
        <pc:spChg chg="del">
          <ac:chgData name="Sapit Diloksumpun" userId="bc6dbe2aed63c70b" providerId="LiveId" clId="{7ABAEE99-A987-4395-ADFF-7DCC17CA23CB}" dt="2019-12-21T17:49:13.553" v="730" actId="478"/>
          <ac:spMkLst>
            <pc:docMk/>
            <pc:sldMk cId="1335382354" sldId="320"/>
            <ac:spMk id="19" creationId="{00000000-0000-0000-0000-000000000000}"/>
          </ac:spMkLst>
        </pc:spChg>
        <pc:picChg chg="add del mod">
          <ac:chgData name="Sapit Diloksumpun" userId="bc6dbe2aed63c70b" providerId="LiveId" clId="{7ABAEE99-A987-4395-ADFF-7DCC17CA23CB}" dt="2019-12-21T17:55:53.646" v="799" actId="478"/>
          <ac:picMkLst>
            <pc:docMk/>
            <pc:sldMk cId="1335382354" sldId="320"/>
            <ac:picMk id="1026" creationId="{860D7ACF-BF4F-440C-8DE0-041A32FA23E3}"/>
          </ac:picMkLst>
        </pc:picChg>
        <pc:picChg chg="add mod">
          <ac:chgData name="Sapit Diloksumpun" userId="bc6dbe2aed63c70b" providerId="LiveId" clId="{7ABAEE99-A987-4395-ADFF-7DCC17CA23CB}" dt="2019-12-21T17:57:15.623" v="952" actId="1038"/>
          <ac:picMkLst>
            <pc:docMk/>
            <pc:sldMk cId="1335382354" sldId="320"/>
            <ac:picMk id="1028" creationId="{B947D053-F73D-4DB3-9BBD-66D1E9A929C7}"/>
          </ac:picMkLst>
        </pc:picChg>
      </pc:sldChg>
      <pc:sldChg chg="addSp delSp modSp add modTransition">
        <pc:chgData name="Sapit Diloksumpun" userId="bc6dbe2aed63c70b" providerId="LiveId" clId="{7ABAEE99-A987-4395-ADFF-7DCC17CA23CB}" dt="2019-12-21T19:56:28.146" v="2342" actId="20577"/>
        <pc:sldMkLst>
          <pc:docMk/>
          <pc:sldMk cId="0" sldId="336"/>
        </pc:sldMkLst>
        <pc:spChg chg="add del">
          <ac:chgData name="Sapit Diloksumpun" userId="bc6dbe2aed63c70b" providerId="LiveId" clId="{7ABAEE99-A987-4395-ADFF-7DCC17CA23CB}" dt="2019-12-21T19:41:47.904" v="2090" actId="478"/>
          <ac:spMkLst>
            <pc:docMk/>
            <pc:sldMk cId="0" sldId="336"/>
            <ac:spMk id="8" creationId="{00000000-0000-0000-0000-000000000000}"/>
          </ac:spMkLst>
        </pc:spChg>
        <pc:spChg chg="add mod">
          <ac:chgData name="Sapit Diloksumpun" userId="bc6dbe2aed63c70b" providerId="LiveId" clId="{7ABAEE99-A987-4395-ADFF-7DCC17CA23CB}" dt="2019-12-21T19:45:16.360" v="2222" actId="1038"/>
          <ac:spMkLst>
            <pc:docMk/>
            <pc:sldMk cId="0" sldId="336"/>
            <ac:spMk id="9" creationId="{1783ABFF-C0F4-4C7B-AB54-32A8EF0B3BA4}"/>
          </ac:spMkLst>
        </pc:spChg>
        <pc:spChg chg="mod">
          <ac:chgData name="Sapit Diloksumpun" userId="bc6dbe2aed63c70b" providerId="LiveId" clId="{7ABAEE99-A987-4395-ADFF-7DCC17CA23CB}" dt="2019-12-21T19:45:26.141" v="2234" actId="1035"/>
          <ac:spMkLst>
            <pc:docMk/>
            <pc:sldMk cId="0" sldId="336"/>
            <ac:spMk id="11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19:56:28.146" v="2342" actId="20577"/>
          <ac:spMkLst>
            <pc:docMk/>
            <pc:sldMk cId="0" sldId="336"/>
            <ac:spMk id="16387" creationId="{00000000-0000-0000-0000-000000000000}"/>
          </ac:spMkLst>
        </pc:spChg>
        <pc:grpChg chg="mod">
          <ac:chgData name="Sapit Diloksumpun" userId="bc6dbe2aed63c70b" providerId="LiveId" clId="{7ABAEE99-A987-4395-ADFF-7DCC17CA23CB}" dt="2019-12-21T19:41:53.787" v="2101" actId="1035"/>
          <ac:grpSpMkLst>
            <pc:docMk/>
            <pc:sldMk cId="0" sldId="336"/>
            <ac:grpSpMk id="2" creationId="{00000000-0000-0000-0000-000000000000}"/>
          </ac:grpSpMkLst>
        </pc:grpChg>
        <pc:picChg chg="mod">
          <ac:chgData name="Sapit Diloksumpun" userId="bc6dbe2aed63c70b" providerId="LiveId" clId="{7ABAEE99-A987-4395-ADFF-7DCC17CA23CB}" dt="2019-12-21T19:41:45.107" v="2088" actId="1036"/>
          <ac:picMkLst>
            <pc:docMk/>
            <pc:sldMk cId="0" sldId="336"/>
            <ac:picMk id="15370" creationId="{00000000-0000-0000-0000-000000000000}"/>
          </ac:picMkLst>
        </pc:picChg>
        <pc:picChg chg="mod">
          <ac:chgData name="Sapit Diloksumpun" userId="bc6dbe2aed63c70b" providerId="LiveId" clId="{7ABAEE99-A987-4395-ADFF-7DCC17CA23CB}" dt="2019-12-21T19:41:45.107" v="2088" actId="1036"/>
          <ac:picMkLst>
            <pc:docMk/>
            <pc:sldMk cId="0" sldId="336"/>
            <ac:picMk id="15371" creationId="{00000000-0000-0000-0000-000000000000}"/>
          </ac:picMkLst>
        </pc:picChg>
      </pc:sldChg>
      <pc:sldChg chg="addSp delSp modSp add modTransition">
        <pc:chgData name="Sapit Diloksumpun" userId="bc6dbe2aed63c70b" providerId="LiveId" clId="{7ABAEE99-A987-4395-ADFF-7DCC17CA23CB}" dt="2019-12-21T20:06:15.810" v="2540" actId="1076"/>
        <pc:sldMkLst>
          <pc:docMk/>
          <pc:sldMk cId="1278355119" sldId="421"/>
        </pc:sldMkLst>
        <pc:spChg chg="del mod">
          <ac:chgData name="Sapit Diloksumpun" userId="bc6dbe2aed63c70b" providerId="LiveId" clId="{7ABAEE99-A987-4395-ADFF-7DCC17CA23CB}" dt="2019-12-21T20:02:30.328" v="2350" actId="478"/>
          <ac:spMkLst>
            <pc:docMk/>
            <pc:sldMk cId="1278355119" sldId="421"/>
            <ac:spMk id="2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20:02:19.030" v="2348" actId="27636"/>
          <ac:spMkLst>
            <pc:docMk/>
            <pc:sldMk cId="1278355119" sldId="421"/>
            <ac:spMk id="3" creationId="{00000000-0000-0000-0000-000000000000}"/>
          </ac:spMkLst>
        </pc:spChg>
        <pc:spChg chg="del">
          <ac:chgData name="Sapit Diloksumpun" userId="bc6dbe2aed63c70b" providerId="LiveId" clId="{7ABAEE99-A987-4395-ADFF-7DCC17CA23CB}" dt="2019-12-21T20:05:11.283" v="2466" actId="478"/>
          <ac:spMkLst>
            <pc:docMk/>
            <pc:sldMk cId="1278355119" sldId="421"/>
            <ac:spMk id="4" creationId="{00000000-0000-0000-0000-000000000000}"/>
          </ac:spMkLst>
        </pc:spChg>
        <pc:spChg chg="del">
          <ac:chgData name="Sapit Diloksumpun" userId="bc6dbe2aed63c70b" providerId="LiveId" clId="{7ABAEE99-A987-4395-ADFF-7DCC17CA23CB}" dt="2019-12-21T20:05:11.283" v="2466" actId="478"/>
          <ac:spMkLst>
            <pc:docMk/>
            <pc:sldMk cId="1278355119" sldId="421"/>
            <ac:spMk id="6" creationId="{00000000-0000-0000-0000-000000000000}"/>
          </ac:spMkLst>
        </pc:spChg>
        <pc:spChg chg="mod">
          <ac:chgData name="Sapit Diloksumpun" userId="bc6dbe2aed63c70b" providerId="LiveId" clId="{7ABAEE99-A987-4395-ADFF-7DCC17CA23CB}" dt="2019-12-21T20:06:15.810" v="2540" actId="1076"/>
          <ac:spMkLst>
            <pc:docMk/>
            <pc:sldMk cId="1278355119" sldId="421"/>
            <ac:spMk id="7" creationId="{00000000-0000-0000-0000-000000000000}"/>
          </ac:spMkLst>
        </pc:spChg>
        <pc:spChg chg="add mod">
          <ac:chgData name="Sapit Diloksumpun" userId="bc6dbe2aed63c70b" providerId="LiveId" clId="{7ABAEE99-A987-4395-ADFF-7DCC17CA23CB}" dt="2019-12-21T20:04:15.266" v="2389" actId="20577"/>
          <ac:spMkLst>
            <pc:docMk/>
            <pc:sldMk cId="1278355119" sldId="421"/>
            <ac:spMk id="10" creationId="{14694665-EF66-4247-8344-345E367B799B}"/>
          </ac:spMkLst>
        </pc:spChg>
        <pc:spChg chg="add">
          <ac:chgData name="Sapit Diloksumpun" userId="bc6dbe2aed63c70b" providerId="LiveId" clId="{7ABAEE99-A987-4395-ADFF-7DCC17CA23CB}" dt="2019-12-21T20:05:19.265" v="2467"/>
          <ac:spMkLst>
            <pc:docMk/>
            <pc:sldMk cId="1278355119" sldId="421"/>
            <ac:spMk id="12" creationId="{EB448583-4F6F-41FD-9702-7DD77B749EFA}"/>
          </ac:spMkLst>
        </pc:spChg>
        <pc:spChg chg="add">
          <ac:chgData name="Sapit Diloksumpun" userId="bc6dbe2aed63c70b" providerId="LiveId" clId="{7ABAEE99-A987-4395-ADFF-7DCC17CA23CB}" dt="2019-12-21T20:05:19.265" v="2467"/>
          <ac:spMkLst>
            <pc:docMk/>
            <pc:sldMk cId="1278355119" sldId="421"/>
            <ac:spMk id="13" creationId="{A49AD8FE-93B3-4271-BB34-648B400F36B3}"/>
          </ac:spMkLst>
        </pc:spChg>
        <pc:spChg chg="add">
          <ac:chgData name="Sapit Diloksumpun" userId="bc6dbe2aed63c70b" providerId="LiveId" clId="{7ABAEE99-A987-4395-ADFF-7DCC17CA23CB}" dt="2019-12-21T20:05:19.265" v="2467"/>
          <ac:spMkLst>
            <pc:docMk/>
            <pc:sldMk cId="1278355119" sldId="421"/>
            <ac:spMk id="14" creationId="{3345309E-D2A6-4088-AF72-C6C717717903}"/>
          </ac:spMkLst>
        </pc:spChg>
        <pc:picChg chg="mod">
          <ac:chgData name="Sapit Diloksumpun" userId="bc6dbe2aed63c70b" providerId="LiveId" clId="{7ABAEE99-A987-4395-ADFF-7DCC17CA23CB}" dt="2019-12-21T20:04:32.211" v="2427" actId="14100"/>
          <ac:picMkLst>
            <pc:docMk/>
            <pc:sldMk cId="1278355119" sldId="421"/>
            <ac:picMk id="5" creationId="{971EB5CD-908C-4BA2-85E9-B7C5B73374B8}"/>
          </ac:picMkLst>
        </pc:picChg>
        <pc:picChg chg="mod modCrop">
          <ac:chgData name="Sapit Diloksumpun" userId="bc6dbe2aed63c70b" providerId="LiveId" clId="{7ABAEE99-A987-4395-ADFF-7DCC17CA23CB}" dt="2019-12-21T20:05:59.650" v="2539" actId="1038"/>
          <ac:picMkLst>
            <pc:docMk/>
            <pc:sldMk cId="1278355119" sldId="421"/>
            <ac:picMk id="74754" creationId="{00000000-0000-0000-0000-000000000000}"/>
          </ac:picMkLst>
        </pc:picChg>
      </pc:sldChg>
      <pc:sldMasterChg chg="addSp delSp modSp">
        <pc:chgData name="Sapit Diloksumpun" userId="bc6dbe2aed63c70b" providerId="LiveId" clId="{7ABAEE99-A987-4395-ADFF-7DCC17CA23CB}" dt="2019-12-21T19:26:35.827" v="1871" actId="1038"/>
        <pc:sldMasterMkLst>
          <pc:docMk/>
          <pc:sldMasterMk cId="2346251051" sldId="2147483648"/>
        </pc:sldMasterMkLst>
        <pc:picChg chg="del">
          <ac:chgData name="Sapit Diloksumpun" userId="bc6dbe2aed63c70b" providerId="LiveId" clId="{7ABAEE99-A987-4395-ADFF-7DCC17CA23CB}" dt="2019-12-21T19:25:38.442" v="1839" actId="478"/>
          <ac:picMkLst>
            <pc:docMk/>
            <pc:sldMasterMk cId="2346251051" sldId="2147483648"/>
            <ac:picMk id="10" creationId="{00000000-0000-0000-0000-000000000000}"/>
          </ac:picMkLst>
        </pc:picChg>
        <pc:picChg chg="add mod">
          <ac:chgData name="Sapit Diloksumpun" userId="bc6dbe2aed63c70b" providerId="LiveId" clId="{7ABAEE99-A987-4395-ADFF-7DCC17CA23CB}" dt="2019-12-21T19:26:35.827" v="1871" actId="1038"/>
          <ac:picMkLst>
            <pc:docMk/>
            <pc:sldMasterMk cId="2346251051" sldId="2147483648"/>
            <ac:picMk id="11" creationId="{9ED83DF8-39DC-44DB-AF01-693DDE68AA74}"/>
          </ac:picMkLst>
        </pc:pic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923845852895148"/>
          <c:y val="0.23139777597998082"/>
          <c:w val="0.84359428794992175"/>
          <c:h val="0.5971418378063303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Soil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4">
                      <a:shade val="100000"/>
                      <a:satMod val="137000"/>
                    </a:schemeClr>
                  </a:gs>
                  <a:gs pos="71000">
                    <a:schemeClr val="accent4">
                      <a:shade val="98000"/>
                      <a:satMod val="137000"/>
                    </a:schemeClr>
                  </a:gs>
                  <a:gs pos="100000">
                    <a:schemeClr val="accent4">
                      <a:shade val="75000"/>
                      <a:satMod val="137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6350" cap="rnd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  <a:sp3d contourW="6350">
                <a:contourClr>
                  <a:schemeClr val="accent4"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067-4D46-9F82-27F9E20849EA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4">
                      <a:shade val="100000"/>
                      <a:satMod val="137000"/>
                    </a:schemeClr>
                  </a:gs>
                  <a:gs pos="71000">
                    <a:schemeClr val="accent4">
                      <a:shade val="98000"/>
                      <a:satMod val="137000"/>
                    </a:schemeClr>
                  </a:gs>
                  <a:gs pos="100000">
                    <a:schemeClr val="accent4">
                      <a:shade val="75000"/>
                      <a:satMod val="137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6350" cap="rnd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  <a:sp3d contourW="6350">
                <a:contourClr>
                  <a:schemeClr val="accent4"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067-4D46-9F82-27F9E20849EA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4">
                      <a:shade val="100000"/>
                      <a:satMod val="137000"/>
                    </a:schemeClr>
                  </a:gs>
                  <a:gs pos="71000">
                    <a:schemeClr val="accent4">
                      <a:shade val="98000"/>
                      <a:satMod val="137000"/>
                    </a:schemeClr>
                  </a:gs>
                  <a:gs pos="100000">
                    <a:schemeClr val="accent4">
                      <a:shade val="75000"/>
                      <a:satMod val="137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6350" cap="rnd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  <a:sp3d contourW="6350">
                <a:contourClr>
                  <a:schemeClr val="accent4"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067-4D46-9F82-27F9E20849EA}"/>
              </c:ext>
            </c:extLst>
          </c:dPt>
          <c:cat>
            <c:strRef>
              <c:f>Sheet1!$A$2:$A$4</c:f>
              <c:strCache>
                <c:ptCount val="3"/>
                <c:pt idx="0">
                  <c:v>Mono</c:v>
                </c:pt>
                <c:pt idx="1">
                  <c:v>Mixed</c:v>
                </c:pt>
                <c:pt idx="2">
                  <c:v>VFP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 formatCode="General">
                  <c:v>3.875</c:v>
                </c:pt>
                <c:pt idx="1">
                  <c:v>9.125</c:v>
                </c:pt>
                <c:pt idx="2">
                  <c:v>9.625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067-4D46-9F82-27F9E20849E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Biomass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100000"/>
                    <a:satMod val="137000"/>
                  </a:schemeClr>
                </a:gs>
                <a:gs pos="71000">
                  <a:schemeClr val="accent2">
                    <a:shade val="98000"/>
                    <a:satMod val="137000"/>
                  </a:schemeClr>
                </a:gs>
                <a:gs pos="100000">
                  <a:schemeClr val="accent2">
                    <a:shade val="75000"/>
                    <a:satMod val="137000"/>
                  </a:schemeClr>
                </a:gs>
              </a:gsLst>
              <a:path path="rect">
                <a:fillToRect l="50000" t="50000" r="50000" b="50000"/>
              </a:path>
            </a:gradFill>
            <a:ln w="6350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  <a:sp3d contourW="6350">
              <a:contourClr>
                <a:schemeClr val="accent2">
                  <a:shade val="95000"/>
                  <a:satMod val="105000"/>
                </a:schemeClr>
              </a:contourClr>
            </a:sp3d>
          </c:spPr>
          <c:invertIfNegative val="0"/>
          <c:cat>
            <c:strRef>
              <c:f>Sheet1!$A$2:$A$4</c:f>
              <c:strCache>
                <c:ptCount val="3"/>
                <c:pt idx="0">
                  <c:v>Mono</c:v>
                </c:pt>
                <c:pt idx="1">
                  <c:v>Mixed</c:v>
                </c:pt>
                <c:pt idx="2">
                  <c:v>VFP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 formatCode="General">
                  <c:v>14.8125</c:v>
                </c:pt>
                <c:pt idx="1">
                  <c:v>13.625000000000002</c:v>
                </c:pt>
                <c:pt idx="2">
                  <c:v>7.875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067-4D46-9F82-27F9E20849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726642480"/>
        <c:axId val="1726639216"/>
        <c:axId val="0"/>
      </c:bar3DChart>
      <c:catAx>
        <c:axId val="172664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h-TH"/>
          </a:p>
        </c:txPr>
        <c:crossAx val="1726639216"/>
        <c:crosses val="autoZero"/>
        <c:auto val="1"/>
        <c:lblAlgn val="ctr"/>
        <c:lblOffset val="100"/>
        <c:noMultiLvlLbl val="0"/>
      </c:catAx>
      <c:valAx>
        <c:axId val="1726639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3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 sequestration (Mg CO</a:t>
                </a:r>
                <a:r>
                  <a:rPr lang="en-US" sz="18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/ha/</a:t>
                </a:r>
                <a:r>
                  <a:rPr lang="en-US" sz="1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yr</a:t>
                </a:r>
                <a:r>
                  <a:rPr 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"/>
              <c:y val="0.262888676844783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h-TH"/>
          </a:p>
        </c:txPr>
        <c:crossAx val="1726642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102992957746484"/>
          <c:y val="0.92698303647158609"/>
          <c:w val="0.39903462441314552"/>
          <c:h val="6.37209357476012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b="1" dirty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Area 117.56</a:t>
            </a:r>
            <a:r>
              <a:rPr lang="en-US" sz="2000" b="1" baseline="0" dirty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</a:t>
            </a:r>
            <a:endParaRPr lang="en-US" sz="2000" b="1" dirty="0">
              <a:solidFill>
                <a:schemeClr val="dk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defRPr sz="2000" b="0" i="0" u="none" strike="noStrike" kern="1200" spc="0" baseline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b="1" dirty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</a:t>
            </a:r>
            <a:r>
              <a:rPr lang="en-US" sz="2000" b="1" i="0" u="none" strike="noStrike" baseline="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67,830 </a:t>
            </a:r>
            <a:r>
              <a:rPr lang="en-US" sz="2000" b="1" dirty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Mg CO</a:t>
            </a:r>
            <a:r>
              <a:rPr lang="en-US" sz="2000" b="1" baseline="-25000" dirty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lang="en-US" sz="2000" b="1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2877527776685707"/>
          <c:y val="1.3735140632698978E-2"/>
        </c:manualLayout>
      </c:layout>
      <c:overlay val="0"/>
      <c:spPr>
        <a:solidFill>
          <a:schemeClr val="lt1"/>
        </a:solidFill>
        <a:ln w="6350" cap="flat" cmpd="thickThin" algn="ctr">
          <a:solidFill>
            <a:schemeClr val="accent2"/>
          </a:solidFill>
          <a:prstDash val="solid"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361402346428731"/>
          <c:y val="0.22701845472440946"/>
          <c:w val="0.78849943421315383"/>
          <c:h val="0.6266892224409448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Mg CO2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hade val="100000"/>
                      <a:satMod val="137000"/>
                    </a:schemeClr>
                  </a:gs>
                  <a:gs pos="71000">
                    <a:schemeClr val="accent2">
                      <a:shade val="98000"/>
                      <a:satMod val="137000"/>
                    </a:schemeClr>
                  </a:gs>
                  <a:gs pos="100000">
                    <a:schemeClr val="accent2">
                      <a:shade val="75000"/>
                      <a:satMod val="137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6350" cap="rnd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5A8-44AD-8C9F-802DDAFDF56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100000"/>
                      <a:satMod val="137000"/>
                    </a:schemeClr>
                  </a:gs>
                  <a:gs pos="71000">
                    <a:schemeClr val="accent3">
                      <a:shade val="98000"/>
                      <a:satMod val="137000"/>
                    </a:schemeClr>
                  </a:gs>
                  <a:gs pos="100000">
                    <a:schemeClr val="accent3">
                      <a:shade val="75000"/>
                      <a:satMod val="137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6350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5A8-44AD-8C9F-802DDAFDF56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hade val="100000"/>
                      <a:satMod val="137000"/>
                    </a:schemeClr>
                  </a:gs>
                  <a:gs pos="71000">
                    <a:schemeClr val="accent5">
                      <a:shade val="98000"/>
                      <a:satMod val="137000"/>
                    </a:schemeClr>
                  </a:gs>
                  <a:gs pos="100000">
                    <a:schemeClr val="accent5">
                      <a:shade val="75000"/>
                      <a:satMod val="137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6350" cap="rnd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5A8-44AD-8C9F-802DDAFDF566}"/>
              </c:ext>
            </c:extLst>
          </c:dPt>
          <c:dLbls>
            <c:dLbl>
              <c:idx val="0"/>
              <c:layout>
                <c:manualLayout>
                  <c:x val="-7.6850708510851198E-2"/>
                  <c:y val="-8.43750000000000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h-TH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937416328301672"/>
                      <c:h val="0.110718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5A8-44AD-8C9F-802DDAFDF5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h-TH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5A8-44AD-8C9F-802DDAFDF5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h-TH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5792567048472004"/>
                      <c:h val="9.669539005420080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5A8-44AD-8C9F-802DDAFDF5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Mono</c:v>
                </c:pt>
                <c:pt idx="1">
                  <c:v>Mixed</c:v>
                </c:pt>
                <c:pt idx="2">
                  <c:v>VFP</c:v>
                </c:pt>
              </c:strCache>
            </c:strRef>
          </c:cat>
          <c:val>
            <c:numRef>
              <c:f>Sheet1!$B$2:$B$4</c:f>
              <c:numCache>
                <c:formatCode>#,##0.00</c:formatCode>
                <c:ptCount val="3"/>
                <c:pt idx="0">
                  <c:v>16812.41</c:v>
                </c:pt>
                <c:pt idx="1">
                  <c:v>41562.14</c:v>
                </c:pt>
                <c:pt idx="2">
                  <c:v>9456.35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5A8-44AD-8C9F-802DDAFDF5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688922497263944"/>
          <c:y val="0.90135088582677159"/>
          <c:w val="0.58795330671838975"/>
          <c:h val="6.2136303789382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800" b="1" i="0" u="none" strike="noStrike" baseline="0" dirty="0">
                <a:effectLst/>
              </a:rPr>
              <a:t>Number of native  tree  species</a:t>
            </a:r>
            <a:endParaRPr lang="en-US" sz="2800" b="1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011080764728833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100000"/>
                    <a:satMod val="137000"/>
                  </a:schemeClr>
                </a:gs>
                <a:gs pos="71000">
                  <a:schemeClr val="accent2">
                    <a:shade val="98000"/>
                    <a:satMod val="137000"/>
                  </a:schemeClr>
                </a:gs>
                <a:gs pos="100000">
                  <a:schemeClr val="accent2">
                    <a:shade val="75000"/>
                    <a:satMod val="137000"/>
                  </a:schemeClr>
                </a:gs>
              </a:gsLst>
              <a:path path="rect">
                <a:fillToRect l="50000" t="50000" r="50000" b="50000"/>
              </a:path>
            </a:gradFill>
            <a:ln w="6350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  <a:sp3d contourW="6350">
              <a:contourClr>
                <a:schemeClr val="accent2">
                  <a:shade val="95000"/>
                  <a:satMod val="10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1213421771361972E-3"/>
                  <c:y val="0.118319340257456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1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961-4754-829F-B8FF2D7F170D}"/>
                </c:ext>
              </c:extLst>
            </c:dLbl>
            <c:dLbl>
              <c:idx val="1"/>
              <c:layout>
                <c:manualLayout>
                  <c:x val="3.1213421771361686E-3"/>
                  <c:y val="0.1021848847678035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1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61-4754-829F-B8FF2D7F17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Tree</c:v>
                </c:pt>
                <c:pt idx="1">
                  <c:v>Sapling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38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61-4754-829F-B8FF2D7F17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Mixed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100000"/>
                    <a:satMod val="137000"/>
                  </a:schemeClr>
                </a:gs>
                <a:gs pos="71000">
                  <a:schemeClr val="accent3">
                    <a:shade val="98000"/>
                    <a:satMod val="137000"/>
                  </a:schemeClr>
                </a:gs>
                <a:gs pos="100000">
                  <a:schemeClr val="accent3">
                    <a:shade val="75000"/>
                    <a:satMod val="137000"/>
                  </a:schemeClr>
                </a:gs>
              </a:gsLst>
              <a:path path="rect">
                <a:fillToRect l="50000" t="50000" r="50000" b="50000"/>
              </a:path>
            </a:gradFill>
            <a:ln w="6350" cap="rnd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  <a:sp3d contourW="6350">
              <a:contourClr>
                <a:schemeClr val="accent3">
                  <a:shade val="95000"/>
                  <a:satMod val="10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3.1213421771361686E-3"/>
                  <c:y val="9.94958088528614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1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961-4754-829F-B8FF2D7F170D}"/>
                </c:ext>
              </c:extLst>
            </c:dLbl>
            <c:dLbl>
              <c:idx val="1"/>
              <c:layout>
                <c:manualLayout>
                  <c:x val="3.1213421771360541E-3"/>
                  <c:y val="8.60504292781502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1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961-4754-829F-B8FF2D7F17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Tree</c:v>
                </c:pt>
                <c:pt idx="1">
                  <c:v>Sapling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40</c:v>
                </c:pt>
                <c:pt idx="1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961-4754-829F-B8FF2D7F170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Village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100000"/>
                    <a:satMod val="137000"/>
                  </a:schemeClr>
                </a:gs>
                <a:gs pos="71000">
                  <a:schemeClr val="accent5">
                    <a:shade val="98000"/>
                    <a:satMod val="137000"/>
                  </a:schemeClr>
                </a:gs>
                <a:gs pos="100000">
                  <a:schemeClr val="accent5">
                    <a:shade val="75000"/>
                    <a:satMod val="137000"/>
                  </a:schemeClr>
                </a:gs>
              </a:gsLst>
              <a:path path="rect">
                <a:fillToRect l="50000" t="50000" r="50000" b="50000"/>
              </a:path>
            </a:gradFill>
            <a:ln w="6350" cap="rnd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  <a:sp3d contourW="6350">
              <a:contourClr>
                <a:schemeClr val="accent5">
                  <a:shade val="95000"/>
                  <a:satMod val="10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1.5606710885680843E-3"/>
                  <c:y val="9.14285811080347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1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961-4754-829F-B8FF2D7F170D}"/>
                </c:ext>
              </c:extLst>
            </c:dLbl>
            <c:dLbl>
              <c:idx val="1"/>
              <c:layout>
                <c:manualLayout>
                  <c:x val="1.5606710885680843E-3"/>
                  <c:y val="0.110252112512630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1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961-4754-829F-B8FF2D7F17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Tree</c:v>
                </c:pt>
                <c:pt idx="1">
                  <c:v>Sapling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49</c:v>
                </c:pt>
                <c:pt idx="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961-4754-829F-B8FF2D7F170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26640304"/>
        <c:axId val="1726638672"/>
        <c:axId val="0"/>
      </c:bar3DChart>
      <c:catAx>
        <c:axId val="1726640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h-TH"/>
          </a:p>
        </c:txPr>
        <c:crossAx val="1726638672"/>
        <c:crosses val="autoZero"/>
        <c:auto val="1"/>
        <c:lblAlgn val="ctr"/>
        <c:lblOffset val="100"/>
        <c:noMultiLvlLbl val="0"/>
      </c:catAx>
      <c:valAx>
        <c:axId val="1726638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4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h-TH"/>
          </a:p>
        </c:txPr>
        <c:crossAx val="1726640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421457368291727E-2"/>
          <c:y val="5.6859184139752716E-2"/>
          <c:w val="0.6286592102509031"/>
          <c:h val="0.8449186453895954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F00-4A9B-A0BE-8089C0F3A3C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F00-4A9B-A0BE-8089C0F3A3C4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F00-4A9B-A0BE-8089C0F3A3C4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F00-4A9B-A0BE-8089C0F3A3C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h-TH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18092975367318"/>
                      <c:h val="0.286562181800616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F00-4A9B-A0BE-8089C0F3A3C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h-TH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5F00-4A9B-A0BE-8089C0F3A3C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h-TH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5F00-4A9B-A0BE-8089C0F3A3C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h-TH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36885884104278"/>
                      <c:h val="0.156600178223435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F00-4A9B-A0BE-8089C0F3A3C4}"/>
                </c:ext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Sheet1!$A$4:$A$7</c:f>
              <c:strCache>
                <c:ptCount val="4"/>
                <c:pt idx="0">
                  <c:v>Fruit trees and agroforestry</c:v>
                </c:pt>
                <c:pt idx="1">
                  <c:v>Crops and others</c:v>
                </c:pt>
                <c:pt idx="2">
                  <c:v>Natural forest</c:v>
                </c:pt>
                <c:pt idx="3">
                  <c:v>Reforestation</c:v>
                </c:pt>
              </c:strCache>
            </c:strRef>
          </c:cat>
          <c:val>
            <c:numRef>
              <c:f>Sheet1!$B$4:$B$7</c:f>
              <c:numCache>
                <c:formatCode>0.00</c:formatCode>
                <c:ptCount val="4"/>
                <c:pt idx="0">
                  <c:v>439.88480000000004</c:v>
                </c:pt>
                <c:pt idx="1">
                  <c:v>475.94719999999984</c:v>
                </c:pt>
                <c:pt idx="2">
                  <c:v>212.96</c:v>
                </c:pt>
                <c:pt idx="3">
                  <c:v>131.208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F00-4A9B-A0BE-8089C0F3A3C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th-TH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421457368291727E-2"/>
          <c:y val="5.6859184139752716E-2"/>
          <c:w val="0.6286592102509031"/>
          <c:h val="0.8449186453895954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D90-4FCA-852A-8D963D45C50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D90-4FCA-852A-8D963D45C50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D90-4FCA-852A-8D963D45C50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D90-4FCA-852A-8D963D45C50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h-TH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43875076729244"/>
                      <c:h val="0.286562181800616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D90-4FCA-852A-8D963D45C50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h-TH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6D90-4FCA-852A-8D963D45C50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h-TH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6D90-4FCA-852A-8D963D45C50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h-TH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11890429175965"/>
                      <c:h val="0.175166178734461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D90-4FCA-852A-8D963D45C50C}"/>
                </c:ext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Sheet1!$A$4:$A$7</c:f>
              <c:strCache>
                <c:ptCount val="4"/>
                <c:pt idx="0">
                  <c:v>Fruit trees and agroforestry</c:v>
                </c:pt>
                <c:pt idx="1">
                  <c:v>Crops and others</c:v>
                </c:pt>
                <c:pt idx="2">
                  <c:v>Natural forest</c:v>
                </c:pt>
                <c:pt idx="3">
                  <c:v>Reforestation</c:v>
                </c:pt>
              </c:strCache>
            </c:strRef>
          </c:cat>
          <c:val>
            <c:numRef>
              <c:f>Sheet1!$B$4:$B$7</c:f>
              <c:numCache>
                <c:formatCode>0.00</c:formatCode>
                <c:ptCount val="4"/>
                <c:pt idx="0">
                  <c:v>439.88480000000004</c:v>
                </c:pt>
                <c:pt idx="1">
                  <c:v>475.94719999999984</c:v>
                </c:pt>
                <c:pt idx="2">
                  <c:v>212.96</c:v>
                </c:pt>
                <c:pt idx="3">
                  <c:v>131.208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D90-4FCA-852A-8D963D45C50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F84165-D728-490C-80D6-02D692F7D14B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66E82C7-0536-4763-A04E-9E65374DFD4F}">
      <dgm:prSet phldrT="[Text]" custT="1"/>
      <dgm:spPr/>
      <dgm:t>
        <a:bodyPr/>
        <a:lstStyle/>
        <a:p>
          <a:r>
            <a:rPr lang="en-US" sz="2400" b="1" dirty="0"/>
            <a:t>Opium</a:t>
          </a:r>
          <a:br>
            <a:rPr lang="en-US" sz="2400" b="1" dirty="0"/>
          </a:br>
          <a:r>
            <a:rPr lang="en-US" sz="1600" b="1" dirty="0"/>
            <a:t>poppy cultivation</a:t>
          </a:r>
        </a:p>
      </dgm:t>
    </dgm:pt>
    <dgm:pt modelId="{25BA832B-1353-462C-A5F4-5853841D52BB}" type="parTrans" cxnId="{3BFA3B6F-3AE2-4BF1-8460-9C62C6CCC144}">
      <dgm:prSet/>
      <dgm:spPr/>
      <dgm:t>
        <a:bodyPr/>
        <a:lstStyle/>
        <a:p>
          <a:endParaRPr lang="en-US"/>
        </a:p>
      </dgm:t>
    </dgm:pt>
    <dgm:pt modelId="{D9EB178F-53D9-4815-B6BD-03910EC98D08}" type="sibTrans" cxnId="{3BFA3B6F-3AE2-4BF1-8460-9C62C6CCC144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9E7B2CF-1FC3-43D6-A013-D04CC58803D5}">
      <dgm:prSet phldrT="[Text]" custT="1"/>
      <dgm:spPr/>
      <dgm:t>
        <a:bodyPr/>
        <a:lstStyle/>
        <a:p>
          <a:r>
            <a:rPr lang="en-US" sz="2400" b="1" dirty="0"/>
            <a:t>Poverty</a:t>
          </a:r>
        </a:p>
      </dgm:t>
    </dgm:pt>
    <dgm:pt modelId="{BDABFD2E-B151-42B5-9F2A-D9F2AB3EEF53}" type="parTrans" cxnId="{1A22FFA1-25F8-4455-8211-04EABE385C47}">
      <dgm:prSet/>
      <dgm:spPr/>
      <dgm:t>
        <a:bodyPr/>
        <a:lstStyle/>
        <a:p>
          <a:endParaRPr lang="en-US"/>
        </a:p>
      </dgm:t>
    </dgm:pt>
    <dgm:pt modelId="{FFDA4E79-E097-403F-979F-B4BD5CE5EB05}" type="sibTrans" cxnId="{1A22FFA1-25F8-4455-8211-04EABE385C47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C2BFFC7-196C-44F5-BD5E-1EF9918D7559}">
      <dgm:prSet phldrT="[Text]" custT="1"/>
      <dgm:spPr/>
      <dgm:t>
        <a:bodyPr/>
        <a:lstStyle/>
        <a:p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Deforestation</a:t>
          </a:r>
        </a:p>
      </dgm:t>
    </dgm:pt>
    <dgm:pt modelId="{A930E41B-4F25-44DE-A0FD-866428BAA8A7}" type="parTrans" cxnId="{71F37C7A-6921-4E78-9CBB-9B6CFAC2482B}">
      <dgm:prSet/>
      <dgm:spPr/>
      <dgm:t>
        <a:bodyPr/>
        <a:lstStyle/>
        <a:p>
          <a:endParaRPr lang="en-US"/>
        </a:p>
      </dgm:t>
    </dgm:pt>
    <dgm:pt modelId="{0AE43F13-BCF4-4C32-9C6A-53390CF7DC36}" type="sibTrans" cxnId="{71F37C7A-6921-4E78-9CBB-9B6CFAC2482B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E71753F-8EC2-4035-8FA1-D9E09F1C01EA}" type="pres">
      <dgm:prSet presAssocID="{C0F84165-D728-490C-80D6-02D692F7D14B}" presName="Name0" presStyleCnt="0">
        <dgm:presLayoutVars>
          <dgm:chMax val="21"/>
          <dgm:chPref val="21"/>
        </dgm:presLayoutVars>
      </dgm:prSet>
      <dgm:spPr/>
    </dgm:pt>
    <dgm:pt modelId="{E8A8D5A8-6381-42C7-B1E0-674082353F6D}" type="pres">
      <dgm:prSet presAssocID="{766E82C7-0536-4763-A04E-9E65374DFD4F}" presName="text1" presStyleCnt="0"/>
      <dgm:spPr/>
    </dgm:pt>
    <dgm:pt modelId="{2ED91D9E-0B61-4E1C-A552-82114BF6A252}" type="pres">
      <dgm:prSet presAssocID="{766E82C7-0536-4763-A04E-9E65374DFD4F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6F97593-DC3E-403F-9C54-1F9937F1B5B6}" type="pres">
      <dgm:prSet presAssocID="{766E82C7-0536-4763-A04E-9E65374DFD4F}" presName="textaccent1" presStyleCnt="0"/>
      <dgm:spPr/>
    </dgm:pt>
    <dgm:pt modelId="{42650E83-7953-4A59-A49F-4DE67909D776}" type="pres">
      <dgm:prSet presAssocID="{766E82C7-0536-4763-A04E-9E65374DFD4F}" presName="accentRepeatNode" presStyleLbl="solidAlignAcc1" presStyleIdx="0" presStyleCnt="6"/>
      <dgm:spPr/>
    </dgm:pt>
    <dgm:pt modelId="{9CBFAA0A-FD61-4EC2-875B-3F525FAA4AA0}" type="pres">
      <dgm:prSet presAssocID="{D9EB178F-53D9-4815-B6BD-03910EC98D08}" presName="image1" presStyleCnt="0"/>
      <dgm:spPr/>
    </dgm:pt>
    <dgm:pt modelId="{EA713B46-6A2A-4E6C-A859-C8FEB99F5FA5}" type="pres">
      <dgm:prSet presAssocID="{D9EB178F-53D9-4815-B6BD-03910EC98D08}" presName="imageRepeatNode" presStyleLbl="alignAcc1" presStyleIdx="0" presStyleCnt="3"/>
      <dgm:spPr/>
    </dgm:pt>
    <dgm:pt modelId="{2C3363FF-55DD-47EB-B315-D45368C9DAA3}" type="pres">
      <dgm:prSet presAssocID="{D9EB178F-53D9-4815-B6BD-03910EC98D08}" presName="imageaccent1" presStyleCnt="0"/>
      <dgm:spPr/>
    </dgm:pt>
    <dgm:pt modelId="{846CCC93-3772-48B1-9029-71CC9CC545CF}" type="pres">
      <dgm:prSet presAssocID="{D9EB178F-53D9-4815-B6BD-03910EC98D08}" presName="accentRepeatNode" presStyleLbl="solidAlignAcc1" presStyleIdx="1" presStyleCnt="6"/>
      <dgm:spPr/>
    </dgm:pt>
    <dgm:pt modelId="{FC0CC319-C9A0-4423-945D-2409846F3900}" type="pres">
      <dgm:prSet presAssocID="{E9E7B2CF-1FC3-43D6-A013-D04CC58803D5}" presName="text2" presStyleCnt="0"/>
      <dgm:spPr/>
    </dgm:pt>
    <dgm:pt modelId="{5D4C9D0D-A5A8-4AB6-8124-92966E471603}" type="pres">
      <dgm:prSet presAssocID="{E9E7B2CF-1FC3-43D6-A013-D04CC58803D5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3722526-0010-46B1-B7A9-EE1B8BA8E7EA}" type="pres">
      <dgm:prSet presAssocID="{E9E7B2CF-1FC3-43D6-A013-D04CC58803D5}" presName="textaccent2" presStyleCnt="0"/>
      <dgm:spPr/>
    </dgm:pt>
    <dgm:pt modelId="{BDD55DBB-DA17-4051-8D6C-DB1173194ED8}" type="pres">
      <dgm:prSet presAssocID="{E9E7B2CF-1FC3-43D6-A013-D04CC58803D5}" presName="accentRepeatNode" presStyleLbl="solidAlignAcc1" presStyleIdx="2" presStyleCnt="6"/>
      <dgm:spPr/>
    </dgm:pt>
    <dgm:pt modelId="{A6E95D31-50D0-43C0-9AB8-CE5CB5C4499E}" type="pres">
      <dgm:prSet presAssocID="{FFDA4E79-E097-403F-979F-B4BD5CE5EB05}" presName="image2" presStyleCnt="0"/>
      <dgm:spPr/>
    </dgm:pt>
    <dgm:pt modelId="{997F9B70-517C-4D44-AF55-4F92EE0E1E95}" type="pres">
      <dgm:prSet presAssocID="{FFDA4E79-E097-403F-979F-B4BD5CE5EB05}" presName="imageRepeatNode" presStyleLbl="alignAcc1" presStyleIdx="1" presStyleCnt="3" custLinFactNeighborX="-3387" custLinFactNeighborY="4308"/>
      <dgm:spPr/>
    </dgm:pt>
    <dgm:pt modelId="{222E3F3A-DB18-447E-A33C-2C6273E3E05B}" type="pres">
      <dgm:prSet presAssocID="{FFDA4E79-E097-403F-979F-B4BD5CE5EB05}" presName="imageaccent2" presStyleCnt="0"/>
      <dgm:spPr/>
    </dgm:pt>
    <dgm:pt modelId="{AE100D36-A4A3-4A4E-A834-FA5136B27AC1}" type="pres">
      <dgm:prSet presAssocID="{FFDA4E79-E097-403F-979F-B4BD5CE5EB05}" presName="accentRepeatNode" presStyleLbl="solidAlignAcc1" presStyleIdx="3" presStyleCnt="6"/>
      <dgm:spPr/>
    </dgm:pt>
    <dgm:pt modelId="{928BEB8B-3792-4E32-9FDF-921EBC20046F}" type="pres">
      <dgm:prSet presAssocID="{CC2BFFC7-196C-44F5-BD5E-1EF9918D7559}" presName="text3" presStyleCnt="0"/>
      <dgm:spPr/>
    </dgm:pt>
    <dgm:pt modelId="{6411B2DD-C72F-47AB-93C0-1FE491322751}" type="pres">
      <dgm:prSet presAssocID="{CC2BFFC7-196C-44F5-BD5E-1EF9918D7559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A22A8A36-D437-45EE-9F9D-8EC7075F7248}" type="pres">
      <dgm:prSet presAssocID="{CC2BFFC7-196C-44F5-BD5E-1EF9918D7559}" presName="textaccent3" presStyleCnt="0"/>
      <dgm:spPr/>
    </dgm:pt>
    <dgm:pt modelId="{EF84FC39-FB5E-41EC-8721-AA0015FF1E60}" type="pres">
      <dgm:prSet presAssocID="{CC2BFFC7-196C-44F5-BD5E-1EF9918D7559}" presName="accentRepeatNode" presStyleLbl="solidAlignAcc1" presStyleIdx="4" presStyleCnt="6"/>
      <dgm:spPr/>
    </dgm:pt>
    <dgm:pt modelId="{2D634359-2293-49FD-8702-3055A200AE07}" type="pres">
      <dgm:prSet presAssocID="{0AE43F13-BCF4-4C32-9C6A-53390CF7DC36}" presName="image3" presStyleCnt="0"/>
      <dgm:spPr/>
    </dgm:pt>
    <dgm:pt modelId="{383D7D3B-2205-48F1-8654-D0ABCC0AF8A6}" type="pres">
      <dgm:prSet presAssocID="{0AE43F13-BCF4-4C32-9C6A-53390CF7DC36}" presName="imageRepeatNode" presStyleLbl="alignAcc1" presStyleIdx="2" presStyleCnt="3"/>
      <dgm:spPr/>
    </dgm:pt>
    <dgm:pt modelId="{B93A0FEE-93AE-4C33-9310-B53A4C6CFF33}" type="pres">
      <dgm:prSet presAssocID="{0AE43F13-BCF4-4C32-9C6A-53390CF7DC36}" presName="imageaccent3" presStyleCnt="0"/>
      <dgm:spPr/>
    </dgm:pt>
    <dgm:pt modelId="{EEBA4046-6E59-487F-A322-B99D644B4F1C}" type="pres">
      <dgm:prSet presAssocID="{0AE43F13-BCF4-4C32-9C6A-53390CF7DC36}" presName="accentRepeatNode" presStyleLbl="solidAlignAcc1" presStyleIdx="5" presStyleCnt="6"/>
      <dgm:spPr/>
    </dgm:pt>
  </dgm:ptLst>
  <dgm:cxnLst>
    <dgm:cxn modelId="{9E10E23F-33C5-45D5-9E7F-71D683AD2950}" type="presOf" srcId="{766E82C7-0536-4763-A04E-9E65374DFD4F}" destId="{2ED91D9E-0B61-4E1C-A552-82114BF6A252}" srcOrd="0" destOrd="0" presId="urn:microsoft.com/office/officeart/2008/layout/HexagonCluster"/>
    <dgm:cxn modelId="{3BFA3B6F-3AE2-4BF1-8460-9C62C6CCC144}" srcId="{C0F84165-D728-490C-80D6-02D692F7D14B}" destId="{766E82C7-0536-4763-A04E-9E65374DFD4F}" srcOrd="0" destOrd="0" parTransId="{25BA832B-1353-462C-A5F4-5853841D52BB}" sibTransId="{D9EB178F-53D9-4815-B6BD-03910EC98D08}"/>
    <dgm:cxn modelId="{08C9FD74-365D-495F-A105-C112A65FCAD8}" type="presOf" srcId="{0AE43F13-BCF4-4C32-9C6A-53390CF7DC36}" destId="{383D7D3B-2205-48F1-8654-D0ABCC0AF8A6}" srcOrd="0" destOrd="0" presId="urn:microsoft.com/office/officeart/2008/layout/HexagonCluster"/>
    <dgm:cxn modelId="{71F37C7A-6921-4E78-9CBB-9B6CFAC2482B}" srcId="{C0F84165-D728-490C-80D6-02D692F7D14B}" destId="{CC2BFFC7-196C-44F5-BD5E-1EF9918D7559}" srcOrd="2" destOrd="0" parTransId="{A930E41B-4F25-44DE-A0FD-866428BAA8A7}" sibTransId="{0AE43F13-BCF4-4C32-9C6A-53390CF7DC36}"/>
    <dgm:cxn modelId="{01180780-801F-4E77-AB51-B8BDCAF2BF9F}" type="presOf" srcId="{FFDA4E79-E097-403F-979F-B4BD5CE5EB05}" destId="{997F9B70-517C-4D44-AF55-4F92EE0E1E95}" srcOrd="0" destOrd="0" presId="urn:microsoft.com/office/officeart/2008/layout/HexagonCluster"/>
    <dgm:cxn modelId="{E55F2180-760A-44E9-8671-3875CEE679F3}" type="presOf" srcId="{E9E7B2CF-1FC3-43D6-A013-D04CC58803D5}" destId="{5D4C9D0D-A5A8-4AB6-8124-92966E471603}" srcOrd="0" destOrd="0" presId="urn:microsoft.com/office/officeart/2008/layout/HexagonCluster"/>
    <dgm:cxn modelId="{33F2FE90-6781-4509-97F8-6EC9023C7A6F}" type="presOf" srcId="{D9EB178F-53D9-4815-B6BD-03910EC98D08}" destId="{EA713B46-6A2A-4E6C-A859-C8FEB99F5FA5}" srcOrd="0" destOrd="0" presId="urn:microsoft.com/office/officeart/2008/layout/HexagonCluster"/>
    <dgm:cxn modelId="{1A22FFA1-25F8-4455-8211-04EABE385C47}" srcId="{C0F84165-D728-490C-80D6-02D692F7D14B}" destId="{E9E7B2CF-1FC3-43D6-A013-D04CC58803D5}" srcOrd="1" destOrd="0" parTransId="{BDABFD2E-B151-42B5-9F2A-D9F2AB3EEF53}" sibTransId="{FFDA4E79-E097-403F-979F-B4BD5CE5EB05}"/>
    <dgm:cxn modelId="{13B542B1-40B5-41A9-AD0B-62ECA66DE051}" type="presOf" srcId="{CC2BFFC7-196C-44F5-BD5E-1EF9918D7559}" destId="{6411B2DD-C72F-47AB-93C0-1FE491322751}" srcOrd="0" destOrd="0" presId="urn:microsoft.com/office/officeart/2008/layout/HexagonCluster"/>
    <dgm:cxn modelId="{9A6A77F9-4C8F-4496-A9E2-B362D6636F8A}" type="presOf" srcId="{C0F84165-D728-490C-80D6-02D692F7D14B}" destId="{6E71753F-8EC2-4035-8FA1-D9E09F1C01EA}" srcOrd="0" destOrd="0" presId="urn:microsoft.com/office/officeart/2008/layout/HexagonCluster"/>
    <dgm:cxn modelId="{8A3E699D-65C4-4E3E-849C-FB58B20A4A4A}" type="presParOf" srcId="{6E71753F-8EC2-4035-8FA1-D9E09F1C01EA}" destId="{E8A8D5A8-6381-42C7-B1E0-674082353F6D}" srcOrd="0" destOrd="0" presId="urn:microsoft.com/office/officeart/2008/layout/HexagonCluster"/>
    <dgm:cxn modelId="{E7CD982B-5052-48BE-8728-D8DDB2F0C7DB}" type="presParOf" srcId="{E8A8D5A8-6381-42C7-B1E0-674082353F6D}" destId="{2ED91D9E-0B61-4E1C-A552-82114BF6A252}" srcOrd="0" destOrd="0" presId="urn:microsoft.com/office/officeart/2008/layout/HexagonCluster"/>
    <dgm:cxn modelId="{516DA06F-0DB7-43CC-8B06-FDAD0727A05F}" type="presParOf" srcId="{6E71753F-8EC2-4035-8FA1-D9E09F1C01EA}" destId="{C6F97593-DC3E-403F-9C54-1F9937F1B5B6}" srcOrd="1" destOrd="0" presId="urn:microsoft.com/office/officeart/2008/layout/HexagonCluster"/>
    <dgm:cxn modelId="{0DAF8A13-E481-4FDA-B001-78AA75EF7135}" type="presParOf" srcId="{C6F97593-DC3E-403F-9C54-1F9937F1B5B6}" destId="{42650E83-7953-4A59-A49F-4DE67909D776}" srcOrd="0" destOrd="0" presId="urn:microsoft.com/office/officeart/2008/layout/HexagonCluster"/>
    <dgm:cxn modelId="{DD5B649D-B050-4CBD-B5C6-30B4BE194374}" type="presParOf" srcId="{6E71753F-8EC2-4035-8FA1-D9E09F1C01EA}" destId="{9CBFAA0A-FD61-4EC2-875B-3F525FAA4AA0}" srcOrd="2" destOrd="0" presId="urn:microsoft.com/office/officeart/2008/layout/HexagonCluster"/>
    <dgm:cxn modelId="{E6557EE6-9988-444B-A463-5F7FC8125E51}" type="presParOf" srcId="{9CBFAA0A-FD61-4EC2-875B-3F525FAA4AA0}" destId="{EA713B46-6A2A-4E6C-A859-C8FEB99F5FA5}" srcOrd="0" destOrd="0" presId="urn:microsoft.com/office/officeart/2008/layout/HexagonCluster"/>
    <dgm:cxn modelId="{37DC2C40-B048-4676-8102-591C08206AB9}" type="presParOf" srcId="{6E71753F-8EC2-4035-8FA1-D9E09F1C01EA}" destId="{2C3363FF-55DD-47EB-B315-D45368C9DAA3}" srcOrd="3" destOrd="0" presId="urn:microsoft.com/office/officeart/2008/layout/HexagonCluster"/>
    <dgm:cxn modelId="{D76B0E97-C040-472B-BB0D-5E8A7B43EA86}" type="presParOf" srcId="{2C3363FF-55DD-47EB-B315-D45368C9DAA3}" destId="{846CCC93-3772-48B1-9029-71CC9CC545CF}" srcOrd="0" destOrd="0" presId="urn:microsoft.com/office/officeart/2008/layout/HexagonCluster"/>
    <dgm:cxn modelId="{2765CF3D-582C-4C96-BE4A-87B2FFD60DCE}" type="presParOf" srcId="{6E71753F-8EC2-4035-8FA1-D9E09F1C01EA}" destId="{FC0CC319-C9A0-4423-945D-2409846F3900}" srcOrd="4" destOrd="0" presId="urn:microsoft.com/office/officeart/2008/layout/HexagonCluster"/>
    <dgm:cxn modelId="{01BDFE6A-2D71-47AF-8461-2297C5438D0C}" type="presParOf" srcId="{FC0CC319-C9A0-4423-945D-2409846F3900}" destId="{5D4C9D0D-A5A8-4AB6-8124-92966E471603}" srcOrd="0" destOrd="0" presId="urn:microsoft.com/office/officeart/2008/layout/HexagonCluster"/>
    <dgm:cxn modelId="{6FE428EC-F62A-4D8F-90E6-6DB6A9218513}" type="presParOf" srcId="{6E71753F-8EC2-4035-8FA1-D9E09F1C01EA}" destId="{D3722526-0010-46B1-B7A9-EE1B8BA8E7EA}" srcOrd="5" destOrd="0" presId="urn:microsoft.com/office/officeart/2008/layout/HexagonCluster"/>
    <dgm:cxn modelId="{1B62A987-03AE-45A4-B569-3534BFBCDB3F}" type="presParOf" srcId="{D3722526-0010-46B1-B7A9-EE1B8BA8E7EA}" destId="{BDD55DBB-DA17-4051-8D6C-DB1173194ED8}" srcOrd="0" destOrd="0" presId="urn:microsoft.com/office/officeart/2008/layout/HexagonCluster"/>
    <dgm:cxn modelId="{D3ED001F-44EA-4252-88F0-24B842FE1A80}" type="presParOf" srcId="{6E71753F-8EC2-4035-8FA1-D9E09F1C01EA}" destId="{A6E95D31-50D0-43C0-9AB8-CE5CB5C4499E}" srcOrd="6" destOrd="0" presId="urn:microsoft.com/office/officeart/2008/layout/HexagonCluster"/>
    <dgm:cxn modelId="{A6136E72-A6A0-46C2-85E0-E6A2706DDF18}" type="presParOf" srcId="{A6E95D31-50D0-43C0-9AB8-CE5CB5C4499E}" destId="{997F9B70-517C-4D44-AF55-4F92EE0E1E95}" srcOrd="0" destOrd="0" presId="urn:microsoft.com/office/officeart/2008/layout/HexagonCluster"/>
    <dgm:cxn modelId="{A1EFA3CA-65B3-496B-A8E0-E672198D2AA7}" type="presParOf" srcId="{6E71753F-8EC2-4035-8FA1-D9E09F1C01EA}" destId="{222E3F3A-DB18-447E-A33C-2C6273E3E05B}" srcOrd="7" destOrd="0" presId="urn:microsoft.com/office/officeart/2008/layout/HexagonCluster"/>
    <dgm:cxn modelId="{4ABC487E-B6D8-4767-8504-592EA69CF872}" type="presParOf" srcId="{222E3F3A-DB18-447E-A33C-2C6273E3E05B}" destId="{AE100D36-A4A3-4A4E-A834-FA5136B27AC1}" srcOrd="0" destOrd="0" presId="urn:microsoft.com/office/officeart/2008/layout/HexagonCluster"/>
    <dgm:cxn modelId="{4BBB7724-7AB0-47A4-B466-6AC5F41749DE}" type="presParOf" srcId="{6E71753F-8EC2-4035-8FA1-D9E09F1C01EA}" destId="{928BEB8B-3792-4E32-9FDF-921EBC20046F}" srcOrd="8" destOrd="0" presId="urn:microsoft.com/office/officeart/2008/layout/HexagonCluster"/>
    <dgm:cxn modelId="{47ED50A7-3496-4D15-A68B-BBC4A7BCF3E8}" type="presParOf" srcId="{928BEB8B-3792-4E32-9FDF-921EBC20046F}" destId="{6411B2DD-C72F-47AB-93C0-1FE491322751}" srcOrd="0" destOrd="0" presId="urn:microsoft.com/office/officeart/2008/layout/HexagonCluster"/>
    <dgm:cxn modelId="{159DFC85-1EEB-4BFA-9E9D-5BFF851FB1A6}" type="presParOf" srcId="{6E71753F-8EC2-4035-8FA1-D9E09F1C01EA}" destId="{A22A8A36-D437-45EE-9F9D-8EC7075F7248}" srcOrd="9" destOrd="0" presId="urn:microsoft.com/office/officeart/2008/layout/HexagonCluster"/>
    <dgm:cxn modelId="{12409707-F69D-46F1-ABFB-DE214F1585D4}" type="presParOf" srcId="{A22A8A36-D437-45EE-9F9D-8EC7075F7248}" destId="{EF84FC39-FB5E-41EC-8721-AA0015FF1E60}" srcOrd="0" destOrd="0" presId="urn:microsoft.com/office/officeart/2008/layout/HexagonCluster"/>
    <dgm:cxn modelId="{9D0BE609-325B-478D-9B57-B0FD28ADD26A}" type="presParOf" srcId="{6E71753F-8EC2-4035-8FA1-D9E09F1C01EA}" destId="{2D634359-2293-49FD-8702-3055A200AE07}" srcOrd="10" destOrd="0" presId="urn:microsoft.com/office/officeart/2008/layout/HexagonCluster"/>
    <dgm:cxn modelId="{AEFBE30D-1B2E-4F66-BECA-2CE134B2078E}" type="presParOf" srcId="{2D634359-2293-49FD-8702-3055A200AE07}" destId="{383D7D3B-2205-48F1-8654-D0ABCC0AF8A6}" srcOrd="0" destOrd="0" presId="urn:microsoft.com/office/officeart/2008/layout/HexagonCluster"/>
    <dgm:cxn modelId="{F62DAF15-A0D0-45E2-89E5-02CF492D940E}" type="presParOf" srcId="{6E71753F-8EC2-4035-8FA1-D9E09F1C01EA}" destId="{B93A0FEE-93AE-4C33-9310-B53A4C6CFF33}" srcOrd="11" destOrd="0" presId="urn:microsoft.com/office/officeart/2008/layout/HexagonCluster"/>
    <dgm:cxn modelId="{E87FE0BF-9F6B-423E-AD82-EF7C2609B835}" type="presParOf" srcId="{B93A0FEE-93AE-4C33-9310-B53A4C6CFF33}" destId="{EEBA4046-6E59-487F-A322-B99D644B4F1C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A962C9-967A-4105-AAF0-3121D873CF4E}" type="doc">
      <dgm:prSet loTypeId="urn:microsoft.com/office/officeart/2005/8/layout/arrow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C353387-677C-499B-BEF0-379D6C9BA89D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u="sng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Scheme 1: </a:t>
          </a:r>
          <a:br>
            <a:rPr lang="en-US" sz="2000" b="1" u="sng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Exotic monoculture</a:t>
          </a:r>
        </a:p>
      </dgm:t>
    </dgm:pt>
    <dgm:pt modelId="{85B1E8DE-2753-4718-BED4-B96EFEC8E879}" type="parTrans" cxnId="{FC23D9C8-DED6-4294-9433-BB8275AC2AD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AF5397-4B3B-4A21-A31B-6E0CBE80F177}" type="sibTrans" cxnId="{FC23D9C8-DED6-4294-9433-BB8275AC2AD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5943EE-154A-4819-928F-F612C4EFF213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u="sng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rPr>
            <a:t>Scheme 2: </a:t>
          </a:r>
          <a:br>
            <a:rPr lang="en-US" sz="2000" b="1" u="sng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rPr>
            <a:t>Exotic mixed stand</a:t>
          </a:r>
        </a:p>
      </dgm:t>
    </dgm:pt>
    <dgm:pt modelId="{357CED17-4FD1-4AF7-9A6C-17B6DE4CDF2F}" type="parTrans" cxnId="{1E566263-7100-42D3-942D-78F1B1662C1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66E0CC-242A-44FC-BCAA-52D7FA56F42C}" type="sibTrans" cxnId="{1E566263-7100-42D3-942D-78F1B1662C1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60DA90-C62F-41BB-9C7D-0F111AAC89F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u="sng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Scheme 3: </a:t>
          </a:r>
          <a:br>
            <a:rPr lang="en-US" sz="2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Exotic and native mixed stand</a:t>
          </a:r>
          <a:br>
            <a:rPr lang="en-US" sz="2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en-US" sz="2000" b="1" i="1" dirty="0">
            <a:solidFill>
              <a:schemeClr val="accent4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A42AEA-133C-45BC-A815-50549C61EBA9}" type="parTrans" cxnId="{92B54B75-E41F-4EAF-9110-602F1745874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149C2B-D57E-4DEB-AA7A-3EEAF0E4389D}" type="sibTrans" cxnId="{92B54B75-E41F-4EAF-9110-602F1745874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D1DD7C-FF94-4D74-A230-796978194017}" type="pres">
      <dgm:prSet presAssocID="{38A962C9-967A-4105-AAF0-3121D873CF4E}" presName="arrowDiagram" presStyleCnt="0">
        <dgm:presLayoutVars>
          <dgm:chMax val="5"/>
          <dgm:dir/>
          <dgm:resizeHandles val="exact"/>
        </dgm:presLayoutVars>
      </dgm:prSet>
      <dgm:spPr/>
    </dgm:pt>
    <dgm:pt modelId="{2D19F0B4-51CC-4D57-B8C1-BDDDDD876A0C}" type="pres">
      <dgm:prSet presAssocID="{38A962C9-967A-4105-AAF0-3121D873CF4E}" presName="arrow" presStyleLbl="bgShp" presStyleIdx="0" presStyleCnt="1" custScaleX="124756" custLinFactNeighborY="-5186"/>
      <dgm:spPr/>
    </dgm:pt>
    <dgm:pt modelId="{C9E1E0A6-3024-4566-9A2A-C9B8CC627154}" type="pres">
      <dgm:prSet presAssocID="{38A962C9-967A-4105-AAF0-3121D873CF4E}" presName="arrowDiagram3" presStyleCnt="0"/>
      <dgm:spPr/>
    </dgm:pt>
    <dgm:pt modelId="{5CC6DAD6-10E9-4543-92CB-D66D577AF3FB}" type="pres">
      <dgm:prSet presAssocID="{9C353387-677C-499B-BEF0-379D6C9BA89D}" presName="bullet3a" presStyleLbl="node1" presStyleIdx="0" presStyleCnt="3"/>
      <dgm:spPr/>
    </dgm:pt>
    <dgm:pt modelId="{999CEE5E-317B-45CA-9456-439F4628285A}" type="pres">
      <dgm:prSet presAssocID="{9C353387-677C-499B-BEF0-379D6C9BA89D}" presName="textBox3a" presStyleLbl="revTx" presStyleIdx="0" presStyleCnt="3" custScaleX="199023" custScaleY="84645" custLinFactNeighborX="-54502" custLinFactNeighborY="-3061">
        <dgm:presLayoutVars>
          <dgm:bulletEnabled val="1"/>
        </dgm:presLayoutVars>
      </dgm:prSet>
      <dgm:spPr/>
    </dgm:pt>
    <dgm:pt modelId="{1B5428A7-55A8-44E7-8E8B-963EF9FF4EF0}" type="pres">
      <dgm:prSet presAssocID="{C15943EE-154A-4819-928F-F612C4EFF213}" presName="bullet3b" presStyleLbl="node1" presStyleIdx="1" presStyleCnt="3"/>
      <dgm:spPr/>
    </dgm:pt>
    <dgm:pt modelId="{BB6DC1FB-8E62-4554-8FC6-E2DE2C99A377}" type="pres">
      <dgm:prSet presAssocID="{C15943EE-154A-4819-928F-F612C4EFF213}" presName="textBox3b" presStyleLbl="revTx" presStyleIdx="1" presStyleCnt="3" custScaleX="158307" custScaleY="70519" custLinFactNeighborX="-8539" custLinFactNeighborY="-5367">
        <dgm:presLayoutVars>
          <dgm:bulletEnabled val="1"/>
        </dgm:presLayoutVars>
      </dgm:prSet>
      <dgm:spPr/>
    </dgm:pt>
    <dgm:pt modelId="{C2094B60-15C0-480D-8B8B-BDB221A7F443}" type="pres">
      <dgm:prSet presAssocID="{CF60DA90-C62F-41BB-9C7D-0F111AAC89F6}" presName="bullet3c" presStyleLbl="node1" presStyleIdx="2" presStyleCnt="3"/>
      <dgm:spPr/>
    </dgm:pt>
    <dgm:pt modelId="{EAB401A1-E6CB-4942-BF34-1246FC88F36C}" type="pres">
      <dgm:prSet presAssocID="{CF60DA90-C62F-41BB-9C7D-0F111AAC89F6}" presName="textBox3c" presStyleLbl="revTx" presStyleIdx="2" presStyleCnt="3" custScaleX="175555" custLinFactNeighborX="37434" custLinFactNeighborY="1592">
        <dgm:presLayoutVars>
          <dgm:bulletEnabled val="1"/>
        </dgm:presLayoutVars>
      </dgm:prSet>
      <dgm:spPr/>
    </dgm:pt>
  </dgm:ptLst>
  <dgm:cxnLst>
    <dgm:cxn modelId="{1E566263-7100-42D3-942D-78F1B1662C1A}" srcId="{38A962C9-967A-4105-AAF0-3121D873CF4E}" destId="{C15943EE-154A-4819-928F-F612C4EFF213}" srcOrd="1" destOrd="0" parTransId="{357CED17-4FD1-4AF7-9A6C-17B6DE4CDF2F}" sibTransId="{5B66E0CC-242A-44FC-BCAA-52D7FA56F42C}"/>
    <dgm:cxn modelId="{92B54B75-E41F-4EAF-9110-602F1745874B}" srcId="{38A962C9-967A-4105-AAF0-3121D873CF4E}" destId="{CF60DA90-C62F-41BB-9C7D-0F111AAC89F6}" srcOrd="2" destOrd="0" parTransId="{95A42AEA-133C-45BC-A815-50549C61EBA9}" sibTransId="{AC149C2B-D57E-4DEB-AA7A-3EEAF0E4389D}"/>
    <dgm:cxn modelId="{AB6E0A91-C6E7-4063-880D-6AF6F42AFD6F}" type="presOf" srcId="{C15943EE-154A-4819-928F-F612C4EFF213}" destId="{BB6DC1FB-8E62-4554-8FC6-E2DE2C99A377}" srcOrd="0" destOrd="0" presId="urn:microsoft.com/office/officeart/2005/8/layout/arrow2"/>
    <dgm:cxn modelId="{C9760498-7969-444B-A583-AD78BABDE5F9}" type="presOf" srcId="{38A962C9-967A-4105-AAF0-3121D873CF4E}" destId="{CFD1DD7C-FF94-4D74-A230-796978194017}" srcOrd="0" destOrd="0" presId="urn:microsoft.com/office/officeart/2005/8/layout/arrow2"/>
    <dgm:cxn modelId="{9D6885AA-13E9-4C97-8812-90BCEFFFFE5F}" type="presOf" srcId="{9C353387-677C-499B-BEF0-379D6C9BA89D}" destId="{999CEE5E-317B-45CA-9456-439F4628285A}" srcOrd="0" destOrd="0" presId="urn:microsoft.com/office/officeart/2005/8/layout/arrow2"/>
    <dgm:cxn modelId="{FC23D9C8-DED6-4294-9433-BB8275AC2ADC}" srcId="{38A962C9-967A-4105-AAF0-3121D873CF4E}" destId="{9C353387-677C-499B-BEF0-379D6C9BA89D}" srcOrd="0" destOrd="0" parTransId="{85B1E8DE-2753-4718-BED4-B96EFEC8E879}" sibTransId="{4DAF5397-4B3B-4A21-A31B-6E0CBE80F177}"/>
    <dgm:cxn modelId="{37A0B9E6-E036-4666-A7E3-8F6C9682E06C}" type="presOf" srcId="{CF60DA90-C62F-41BB-9C7D-0F111AAC89F6}" destId="{EAB401A1-E6CB-4942-BF34-1246FC88F36C}" srcOrd="0" destOrd="0" presId="urn:microsoft.com/office/officeart/2005/8/layout/arrow2"/>
    <dgm:cxn modelId="{B5E57ADA-AF15-4783-8DD2-00DF3A6ED4DE}" type="presParOf" srcId="{CFD1DD7C-FF94-4D74-A230-796978194017}" destId="{2D19F0B4-51CC-4D57-B8C1-BDDDDD876A0C}" srcOrd="0" destOrd="0" presId="urn:microsoft.com/office/officeart/2005/8/layout/arrow2"/>
    <dgm:cxn modelId="{C9F2449D-36AB-4167-8FC4-BB5E006FBC68}" type="presParOf" srcId="{CFD1DD7C-FF94-4D74-A230-796978194017}" destId="{C9E1E0A6-3024-4566-9A2A-C9B8CC627154}" srcOrd="1" destOrd="0" presId="urn:microsoft.com/office/officeart/2005/8/layout/arrow2"/>
    <dgm:cxn modelId="{CC1F953F-4977-4796-924A-A77100A86B38}" type="presParOf" srcId="{C9E1E0A6-3024-4566-9A2A-C9B8CC627154}" destId="{5CC6DAD6-10E9-4543-92CB-D66D577AF3FB}" srcOrd="0" destOrd="0" presId="urn:microsoft.com/office/officeart/2005/8/layout/arrow2"/>
    <dgm:cxn modelId="{9E2CCF5E-85EB-4328-A7A5-A3FC80498E1C}" type="presParOf" srcId="{C9E1E0A6-3024-4566-9A2A-C9B8CC627154}" destId="{999CEE5E-317B-45CA-9456-439F4628285A}" srcOrd="1" destOrd="0" presId="urn:microsoft.com/office/officeart/2005/8/layout/arrow2"/>
    <dgm:cxn modelId="{8E86625D-F501-4A0E-B99B-366417E9FD99}" type="presParOf" srcId="{C9E1E0A6-3024-4566-9A2A-C9B8CC627154}" destId="{1B5428A7-55A8-44E7-8E8B-963EF9FF4EF0}" srcOrd="2" destOrd="0" presId="urn:microsoft.com/office/officeart/2005/8/layout/arrow2"/>
    <dgm:cxn modelId="{89831C58-07D3-404A-AEBB-78B6E95257B7}" type="presParOf" srcId="{C9E1E0A6-3024-4566-9A2A-C9B8CC627154}" destId="{BB6DC1FB-8E62-4554-8FC6-E2DE2C99A377}" srcOrd="3" destOrd="0" presId="urn:microsoft.com/office/officeart/2005/8/layout/arrow2"/>
    <dgm:cxn modelId="{856C3E71-FE8B-485B-AAFC-334A832FD0E5}" type="presParOf" srcId="{C9E1E0A6-3024-4566-9A2A-C9B8CC627154}" destId="{C2094B60-15C0-480D-8B8B-BDB221A7F443}" srcOrd="4" destOrd="0" presId="urn:microsoft.com/office/officeart/2005/8/layout/arrow2"/>
    <dgm:cxn modelId="{36FBEDE6-9D15-40A5-98D6-1DEA66326221}" type="presParOf" srcId="{C9E1E0A6-3024-4566-9A2A-C9B8CC627154}" destId="{EAB401A1-E6CB-4942-BF34-1246FC88F36C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41FC1F-EED5-42F3-9B4E-92CFE7A94115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6FD40E5-9FE4-42F5-9EB5-910CFC26AF33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Landscape highland restoration</a:t>
          </a:r>
        </a:p>
      </dgm:t>
    </dgm:pt>
    <dgm:pt modelId="{2426B726-BF9F-486B-9558-4A54F1F0403E}" type="parTrans" cxnId="{60E09CBB-1744-44D6-BAEB-53149F8ACCC6}">
      <dgm:prSet/>
      <dgm:spPr/>
      <dgm:t>
        <a:bodyPr/>
        <a:lstStyle/>
        <a:p>
          <a:endParaRPr lang="en-US"/>
        </a:p>
      </dgm:t>
    </dgm:pt>
    <dgm:pt modelId="{CE8B6A53-6AB6-49A0-88B0-03EE13B6C2A2}" type="sibTrans" cxnId="{60E09CBB-1744-44D6-BAEB-53149F8ACCC6}">
      <dgm:prSet/>
      <dgm:spPr/>
      <dgm:t>
        <a:bodyPr/>
        <a:lstStyle/>
        <a:p>
          <a:endParaRPr lang="en-US"/>
        </a:p>
      </dgm:t>
    </dgm:pt>
    <dgm:pt modelId="{E62DFC3A-8CD1-48D1-B511-88498DB13AEF}">
      <dgm:prSet phldrT="[Text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Land use zoning and its appropriate implementation</a:t>
          </a:r>
        </a:p>
      </dgm:t>
    </dgm:pt>
    <dgm:pt modelId="{01C2148F-2A8C-4CC1-96F0-BC41CCD07D0F}" type="parTrans" cxnId="{3850E37E-1088-41E9-86AD-89641CC051F8}">
      <dgm:prSet/>
      <dgm:spPr/>
      <dgm:t>
        <a:bodyPr/>
        <a:lstStyle/>
        <a:p>
          <a:endParaRPr lang="en-US"/>
        </a:p>
      </dgm:t>
    </dgm:pt>
    <dgm:pt modelId="{8D7F5077-F8AD-4A4C-9ACA-DF7BAD9D649A}" type="sibTrans" cxnId="{3850E37E-1088-41E9-86AD-89641CC051F8}">
      <dgm:prSet/>
      <dgm:spPr/>
      <dgm:t>
        <a:bodyPr/>
        <a:lstStyle/>
        <a:p>
          <a:endParaRPr lang="en-US"/>
        </a:p>
      </dgm:t>
    </dgm:pt>
    <dgm:pt modelId="{659C3D90-EC9D-41D3-ABAA-9981B1CB685C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Reforestation through tree species selection and appropriate silvicultural practices</a:t>
          </a:r>
        </a:p>
      </dgm:t>
    </dgm:pt>
    <dgm:pt modelId="{E91FDE3F-A8FA-4554-AAAF-D60B30F78F61}" type="parTrans" cxnId="{4BD67A6C-F25F-4AEA-BCBB-6270950D9D85}">
      <dgm:prSet/>
      <dgm:spPr/>
      <dgm:t>
        <a:bodyPr/>
        <a:lstStyle/>
        <a:p>
          <a:endParaRPr lang="en-US"/>
        </a:p>
      </dgm:t>
    </dgm:pt>
    <dgm:pt modelId="{C23A085E-3828-43CA-A801-C8AB68DD3F49}" type="sibTrans" cxnId="{4BD67A6C-F25F-4AEA-BCBB-6270950D9D85}">
      <dgm:prSet/>
      <dgm:spPr/>
      <dgm:t>
        <a:bodyPr/>
        <a:lstStyle/>
        <a:p>
          <a:endParaRPr lang="en-US"/>
        </a:p>
      </dgm:t>
    </dgm:pt>
    <dgm:pt modelId="{5D364DFD-681C-4A6B-86AE-0A14219C537A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People participation and engagement including government, institutions, private sectors and local people</a:t>
          </a:r>
        </a:p>
      </dgm:t>
    </dgm:pt>
    <dgm:pt modelId="{6032C9E9-5D94-4C8D-B8E1-CFBD0495636F}" type="parTrans" cxnId="{049AE5E3-5082-4640-A046-304748F0885A}">
      <dgm:prSet/>
      <dgm:spPr/>
      <dgm:t>
        <a:bodyPr/>
        <a:lstStyle/>
        <a:p>
          <a:endParaRPr lang="en-US"/>
        </a:p>
      </dgm:t>
    </dgm:pt>
    <dgm:pt modelId="{D5D537D7-7906-448B-A393-FD358F7EF154}" type="sibTrans" cxnId="{049AE5E3-5082-4640-A046-304748F0885A}">
      <dgm:prSet/>
      <dgm:spPr/>
      <dgm:t>
        <a:bodyPr/>
        <a:lstStyle/>
        <a:p>
          <a:endParaRPr lang="en-US"/>
        </a:p>
      </dgm:t>
    </dgm:pt>
    <dgm:pt modelId="{923BB5C7-D385-4918-AB4D-5030A0BFBAE6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Improving livelihood of local people through fast growing trees and temperate agricultural crops</a:t>
          </a:r>
        </a:p>
      </dgm:t>
    </dgm:pt>
    <dgm:pt modelId="{3B293AD1-1C18-432A-A92D-B5E346F821F6}" type="parTrans" cxnId="{6B761329-2A23-48DA-B431-1903DBB0960F}">
      <dgm:prSet/>
      <dgm:spPr/>
      <dgm:t>
        <a:bodyPr/>
        <a:lstStyle/>
        <a:p>
          <a:endParaRPr lang="en-US"/>
        </a:p>
      </dgm:t>
    </dgm:pt>
    <dgm:pt modelId="{81F32697-C9E0-4BA9-A3F6-51B5AF6C0AD9}" type="sibTrans" cxnId="{6B761329-2A23-48DA-B431-1903DBB0960F}">
      <dgm:prSet/>
      <dgm:spPr/>
      <dgm:t>
        <a:bodyPr/>
        <a:lstStyle/>
        <a:p>
          <a:endParaRPr lang="en-US"/>
        </a:p>
      </dgm:t>
    </dgm:pt>
    <dgm:pt modelId="{5ECE762D-5986-47EE-A6A1-DC569650B64D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Environmental concerns: to minimize negative environmental impacts in all activities</a:t>
          </a:r>
        </a:p>
      </dgm:t>
    </dgm:pt>
    <dgm:pt modelId="{EFC8B959-8F90-454C-A5D0-8150314703EC}" type="parTrans" cxnId="{EA5954B6-7A12-4BD8-9D78-16E00F0E6816}">
      <dgm:prSet/>
      <dgm:spPr/>
      <dgm:t>
        <a:bodyPr/>
        <a:lstStyle/>
        <a:p>
          <a:endParaRPr lang="en-US"/>
        </a:p>
      </dgm:t>
    </dgm:pt>
    <dgm:pt modelId="{4B3818C8-5626-47CD-AA77-03C41E2D8700}" type="sibTrans" cxnId="{EA5954B6-7A12-4BD8-9D78-16E00F0E6816}">
      <dgm:prSet/>
      <dgm:spPr/>
      <dgm:t>
        <a:bodyPr/>
        <a:lstStyle/>
        <a:p>
          <a:endParaRPr lang="en-US"/>
        </a:p>
      </dgm:t>
    </dgm:pt>
    <dgm:pt modelId="{1280CF66-7055-4320-8EE1-C2B43715BFBC}" type="pres">
      <dgm:prSet presAssocID="{5B41FC1F-EED5-42F3-9B4E-92CFE7A9411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56C3F2E-3102-48E8-9E30-18AAF4254F8D}" type="pres">
      <dgm:prSet presAssocID="{66FD40E5-9FE4-42F5-9EB5-910CFC26AF33}" presName="centerShape" presStyleLbl="node0" presStyleIdx="0" presStyleCnt="1"/>
      <dgm:spPr/>
    </dgm:pt>
    <dgm:pt modelId="{402E3FE3-F13F-4C2E-BCFC-D068CDCA75BE}" type="pres">
      <dgm:prSet presAssocID="{01C2148F-2A8C-4CC1-96F0-BC41CCD07D0F}" presName="parTrans" presStyleLbl="bgSibTrans2D1" presStyleIdx="0" presStyleCnt="5"/>
      <dgm:spPr/>
    </dgm:pt>
    <dgm:pt modelId="{9A44B08F-5544-4C7F-A2EC-E8A63B73AECF}" type="pres">
      <dgm:prSet presAssocID="{E62DFC3A-8CD1-48D1-B511-88498DB13AEF}" presName="node" presStyleLbl="node1" presStyleIdx="0" presStyleCnt="5">
        <dgm:presLayoutVars>
          <dgm:bulletEnabled val="1"/>
        </dgm:presLayoutVars>
      </dgm:prSet>
      <dgm:spPr/>
    </dgm:pt>
    <dgm:pt modelId="{2A594CF6-BC83-4843-B22A-D9C1B30FDAC2}" type="pres">
      <dgm:prSet presAssocID="{3B293AD1-1C18-432A-A92D-B5E346F821F6}" presName="parTrans" presStyleLbl="bgSibTrans2D1" presStyleIdx="1" presStyleCnt="5"/>
      <dgm:spPr/>
    </dgm:pt>
    <dgm:pt modelId="{3A590090-84A5-404A-A47B-129E93CE6EEE}" type="pres">
      <dgm:prSet presAssocID="{923BB5C7-D385-4918-AB4D-5030A0BFBAE6}" presName="node" presStyleLbl="node1" presStyleIdx="1" presStyleCnt="5">
        <dgm:presLayoutVars>
          <dgm:bulletEnabled val="1"/>
        </dgm:presLayoutVars>
      </dgm:prSet>
      <dgm:spPr/>
    </dgm:pt>
    <dgm:pt modelId="{D7B5DB2C-9429-4B0F-9031-B11A862ADFEC}" type="pres">
      <dgm:prSet presAssocID="{E91FDE3F-A8FA-4554-AAAF-D60B30F78F61}" presName="parTrans" presStyleLbl="bgSibTrans2D1" presStyleIdx="2" presStyleCnt="5"/>
      <dgm:spPr/>
    </dgm:pt>
    <dgm:pt modelId="{F71594E1-D454-42A7-BD3D-F258CBA4BF54}" type="pres">
      <dgm:prSet presAssocID="{659C3D90-EC9D-41D3-ABAA-9981B1CB685C}" presName="node" presStyleLbl="node1" presStyleIdx="2" presStyleCnt="5">
        <dgm:presLayoutVars>
          <dgm:bulletEnabled val="1"/>
        </dgm:presLayoutVars>
      </dgm:prSet>
      <dgm:spPr/>
    </dgm:pt>
    <dgm:pt modelId="{67D1AD67-33E3-4EF5-8A8A-41ABAE455891}" type="pres">
      <dgm:prSet presAssocID="{6032C9E9-5D94-4C8D-B8E1-CFBD0495636F}" presName="parTrans" presStyleLbl="bgSibTrans2D1" presStyleIdx="3" presStyleCnt="5"/>
      <dgm:spPr/>
    </dgm:pt>
    <dgm:pt modelId="{7F0CC927-1009-4367-B826-3419141EA59A}" type="pres">
      <dgm:prSet presAssocID="{5D364DFD-681C-4A6B-86AE-0A14219C537A}" presName="node" presStyleLbl="node1" presStyleIdx="3" presStyleCnt="5">
        <dgm:presLayoutVars>
          <dgm:bulletEnabled val="1"/>
        </dgm:presLayoutVars>
      </dgm:prSet>
      <dgm:spPr/>
    </dgm:pt>
    <dgm:pt modelId="{D01D0F6F-2C2D-43B1-8145-42BD65AB22F7}" type="pres">
      <dgm:prSet presAssocID="{EFC8B959-8F90-454C-A5D0-8150314703EC}" presName="parTrans" presStyleLbl="bgSibTrans2D1" presStyleIdx="4" presStyleCnt="5"/>
      <dgm:spPr/>
    </dgm:pt>
    <dgm:pt modelId="{9D768E41-B723-4D0D-A3F8-6857CD328931}" type="pres">
      <dgm:prSet presAssocID="{5ECE762D-5986-47EE-A6A1-DC569650B64D}" presName="node" presStyleLbl="node1" presStyleIdx="4" presStyleCnt="5">
        <dgm:presLayoutVars>
          <dgm:bulletEnabled val="1"/>
        </dgm:presLayoutVars>
      </dgm:prSet>
      <dgm:spPr/>
    </dgm:pt>
  </dgm:ptLst>
  <dgm:cxnLst>
    <dgm:cxn modelId="{57052708-0106-4CF9-AA7C-528724FB1B5A}" type="presOf" srcId="{66FD40E5-9FE4-42F5-9EB5-910CFC26AF33}" destId="{456C3F2E-3102-48E8-9E30-18AAF4254F8D}" srcOrd="0" destOrd="0" presId="urn:microsoft.com/office/officeart/2005/8/layout/radial4"/>
    <dgm:cxn modelId="{9B4A8D15-274E-4839-9DFE-A40F20C75AB5}" type="presOf" srcId="{3B293AD1-1C18-432A-A92D-B5E346F821F6}" destId="{2A594CF6-BC83-4843-B22A-D9C1B30FDAC2}" srcOrd="0" destOrd="0" presId="urn:microsoft.com/office/officeart/2005/8/layout/radial4"/>
    <dgm:cxn modelId="{6B761329-2A23-48DA-B431-1903DBB0960F}" srcId="{66FD40E5-9FE4-42F5-9EB5-910CFC26AF33}" destId="{923BB5C7-D385-4918-AB4D-5030A0BFBAE6}" srcOrd="1" destOrd="0" parTransId="{3B293AD1-1C18-432A-A92D-B5E346F821F6}" sibTransId="{81F32697-C9E0-4BA9-A3F6-51B5AF6C0AD9}"/>
    <dgm:cxn modelId="{6C72F45F-9578-4A94-84A3-5EB9A78814A4}" type="presOf" srcId="{E91FDE3F-A8FA-4554-AAAF-D60B30F78F61}" destId="{D7B5DB2C-9429-4B0F-9031-B11A862ADFEC}" srcOrd="0" destOrd="0" presId="urn:microsoft.com/office/officeart/2005/8/layout/radial4"/>
    <dgm:cxn modelId="{B5D3A942-5613-4E91-A22C-8B03FC5B9FDD}" type="presOf" srcId="{01C2148F-2A8C-4CC1-96F0-BC41CCD07D0F}" destId="{402E3FE3-F13F-4C2E-BCFC-D068CDCA75BE}" srcOrd="0" destOrd="0" presId="urn:microsoft.com/office/officeart/2005/8/layout/radial4"/>
    <dgm:cxn modelId="{4BD67A6C-F25F-4AEA-BCBB-6270950D9D85}" srcId="{66FD40E5-9FE4-42F5-9EB5-910CFC26AF33}" destId="{659C3D90-EC9D-41D3-ABAA-9981B1CB685C}" srcOrd="2" destOrd="0" parTransId="{E91FDE3F-A8FA-4554-AAAF-D60B30F78F61}" sibTransId="{C23A085E-3828-43CA-A801-C8AB68DD3F49}"/>
    <dgm:cxn modelId="{3E162672-FC5E-4A08-9769-66CDD5D7201F}" type="presOf" srcId="{EFC8B959-8F90-454C-A5D0-8150314703EC}" destId="{D01D0F6F-2C2D-43B1-8145-42BD65AB22F7}" srcOrd="0" destOrd="0" presId="urn:microsoft.com/office/officeart/2005/8/layout/radial4"/>
    <dgm:cxn modelId="{38228175-8053-4BBD-8B00-2BB7E46F5F60}" type="presOf" srcId="{5D364DFD-681C-4A6B-86AE-0A14219C537A}" destId="{7F0CC927-1009-4367-B826-3419141EA59A}" srcOrd="0" destOrd="0" presId="urn:microsoft.com/office/officeart/2005/8/layout/radial4"/>
    <dgm:cxn modelId="{3850E37E-1088-41E9-86AD-89641CC051F8}" srcId="{66FD40E5-9FE4-42F5-9EB5-910CFC26AF33}" destId="{E62DFC3A-8CD1-48D1-B511-88498DB13AEF}" srcOrd="0" destOrd="0" parTransId="{01C2148F-2A8C-4CC1-96F0-BC41CCD07D0F}" sibTransId="{8D7F5077-F8AD-4A4C-9ACA-DF7BAD9D649A}"/>
    <dgm:cxn modelId="{753A8082-6A90-4BFE-B4A8-04444071F841}" type="presOf" srcId="{E62DFC3A-8CD1-48D1-B511-88498DB13AEF}" destId="{9A44B08F-5544-4C7F-A2EC-E8A63B73AECF}" srcOrd="0" destOrd="0" presId="urn:microsoft.com/office/officeart/2005/8/layout/radial4"/>
    <dgm:cxn modelId="{8848E482-F6B7-4B9F-AE20-379F88CF40C2}" type="presOf" srcId="{5ECE762D-5986-47EE-A6A1-DC569650B64D}" destId="{9D768E41-B723-4D0D-A3F8-6857CD328931}" srcOrd="0" destOrd="0" presId="urn:microsoft.com/office/officeart/2005/8/layout/radial4"/>
    <dgm:cxn modelId="{87EA4B9C-A854-4BBC-8EA7-640314ADA3A5}" type="presOf" srcId="{5B41FC1F-EED5-42F3-9B4E-92CFE7A94115}" destId="{1280CF66-7055-4320-8EE1-C2B43715BFBC}" srcOrd="0" destOrd="0" presId="urn:microsoft.com/office/officeart/2005/8/layout/radial4"/>
    <dgm:cxn modelId="{C71950B6-D5DB-469C-A725-22B4AB119387}" type="presOf" srcId="{923BB5C7-D385-4918-AB4D-5030A0BFBAE6}" destId="{3A590090-84A5-404A-A47B-129E93CE6EEE}" srcOrd="0" destOrd="0" presId="urn:microsoft.com/office/officeart/2005/8/layout/radial4"/>
    <dgm:cxn modelId="{EA5954B6-7A12-4BD8-9D78-16E00F0E6816}" srcId="{66FD40E5-9FE4-42F5-9EB5-910CFC26AF33}" destId="{5ECE762D-5986-47EE-A6A1-DC569650B64D}" srcOrd="4" destOrd="0" parTransId="{EFC8B959-8F90-454C-A5D0-8150314703EC}" sibTransId="{4B3818C8-5626-47CD-AA77-03C41E2D8700}"/>
    <dgm:cxn modelId="{60E09CBB-1744-44D6-BAEB-53149F8ACCC6}" srcId="{5B41FC1F-EED5-42F3-9B4E-92CFE7A94115}" destId="{66FD40E5-9FE4-42F5-9EB5-910CFC26AF33}" srcOrd="0" destOrd="0" parTransId="{2426B726-BF9F-486B-9558-4A54F1F0403E}" sibTransId="{CE8B6A53-6AB6-49A0-88B0-03EE13B6C2A2}"/>
    <dgm:cxn modelId="{A8F912D3-C6A8-476F-803B-36F930B2EC80}" type="presOf" srcId="{659C3D90-EC9D-41D3-ABAA-9981B1CB685C}" destId="{F71594E1-D454-42A7-BD3D-F258CBA4BF54}" srcOrd="0" destOrd="0" presId="urn:microsoft.com/office/officeart/2005/8/layout/radial4"/>
    <dgm:cxn modelId="{049AE5E3-5082-4640-A046-304748F0885A}" srcId="{66FD40E5-9FE4-42F5-9EB5-910CFC26AF33}" destId="{5D364DFD-681C-4A6B-86AE-0A14219C537A}" srcOrd="3" destOrd="0" parTransId="{6032C9E9-5D94-4C8D-B8E1-CFBD0495636F}" sibTransId="{D5D537D7-7906-448B-A393-FD358F7EF154}"/>
    <dgm:cxn modelId="{3B1D6CF4-9BB7-43E6-BD26-A024328E231B}" type="presOf" srcId="{6032C9E9-5D94-4C8D-B8E1-CFBD0495636F}" destId="{67D1AD67-33E3-4EF5-8A8A-41ABAE455891}" srcOrd="0" destOrd="0" presId="urn:microsoft.com/office/officeart/2005/8/layout/radial4"/>
    <dgm:cxn modelId="{D89BE3D2-1CE5-4199-8B62-85CEFB441D9D}" type="presParOf" srcId="{1280CF66-7055-4320-8EE1-C2B43715BFBC}" destId="{456C3F2E-3102-48E8-9E30-18AAF4254F8D}" srcOrd="0" destOrd="0" presId="urn:microsoft.com/office/officeart/2005/8/layout/radial4"/>
    <dgm:cxn modelId="{682747E8-41CA-4F8A-8439-BE4548273B2C}" type="presParOf" srcId="{1280CF66-7055-4320-8EE1-C2B43715BFBC}" destId="{402E3FE3-F13F-4C2E-BCFC-D068CDCA75BE}" srcOrd="1" destOrd="0" presId="urn:microsoft.com/office/officeart/2005/8/layout/radial4"/>
    <dgm:cxn modelId="{38B9EBBB-C3CC-4EB9-A46C-571181388F2D}" type="presParOf" srcId="{1280CF66-7055-4320-8EE1-C2B43715BFBC}" destId="{9A44B08F-5544-4C7F-A2EC-E8A63B73AECF}" srcOrd="2" destOrd="0" presId="urn:microsoft.com/office/officeart/2005/8/layout/radial4"/>
    <dgm:cxn modelId="{954C6A75-F5BE-4B61-9B6C-38B18061B22D}" type="presParOf" srcId="{1280CF66-7055-4320-8EE1-C2B43715BFBC}" destId="{2A594CF6-BC83-4843-B22A-D9C1B30FDAC2}" srcOrd="3" destOrd="0" presId="urn:microsoft.com/office/officeart/2005/8/layout/radial4"/>
    <dgm:cxn modelId="{9AE7F88C-7BBB-45B0-9AD3-C1FB195C8501}" type="presParOf" srcId="{1280CF66-7055-4320-8EE1-C2B43715BFBC}" destId="{3A590090-84A5-404A-A47B-129E93CE6EEE}" srcOrd="4" destOrd="0" presId="urn:microsoft.com/office/officeart/2005/8/layout/radial4"/>
    <dgm:cxn modelId="{E2C2E2DF-247B-4AC6-A021-14BD3EAA9BB3}" type="presParOf" srcId="{1280CF66-7055-4320-8EE1-C2B43715BFBC}" destId="{D7B5DB2C-9429-4B0F-9031-B11A862ADFEC}" srcOrd="5" destOrd="0" presId="urn:microsoft.com/office/officeart/2005/8/layout/radial4"/>
    <dgm:cxn modelId="{B8875599-863B-49CB-B844-36F37D36DCC9}" type="presParOf" srcId="{1280CF66-7055-4320-8EE1-C2B43715BFBC}" destId="{F71594E1-D454-42A7-BD3D-F258CBA4BF54}" srcOrd="6" destOrd="0" presId="urn:microsoft.com/office/officeart/2005/8/layout/radial4"/>
    <dgm:cxn modelId="{9FA5C7DD-BD7E-4550-84ED-5B93DE0F08FC}" type="presParOf" srcId="{1280CF66-7055-4320-8EE1-C2B43715BFBC}" destId="{67D1AD67-33E3-4EF5-8A8A-41ABAE455891}" srcOrd="7" destOrd="0" presId="urn:microsoft.com/office/officeart/2005/8/layout/radial4"/>
    <dgm:cxn modelId="{F019C1C4-B1D4-47E2-9000-68A5A68898CE}" type="presParOf" srcId="{1280CF66-7055-4320-8EE1-C2B43715BFBC}" destId="{7F0CC927-1009-4367-B826-3419141EA59A}" srcOrd="8" destOrd="0" presId="urn:microsoft.com/office/officeart/2005/8/layout/radial4"/>
    <dgm:cxn modelId="{49510D7A-7EF2-4C83-AD5D-2074CBB53581}" type="presParOf" srcId="{1280CF66-7055-4320-8EE1-C2B43715BFBC}" destId="{D01D0F6F-2C2D-43B1-8145-42BD65AB22F7}" srcOrd="9" destOrd="0" presId="urn:microsoft.com/office/officeart/2005/8/layout/radial4"/>
    <dgm:cxn modelId="{36E9EDAE-5B16-444E-905B-C9DB19E6C644}" type="presParOf" srcId="{1280CF66-7055-4320-8EE1-C2B43715BFBC}" destId="{9D768E41-B723-4D0D-A3F8-6857CD328931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D91D9E-0B61-4E1C-A552-82114BF6A252}">
      <dsp:nvSpPr>
        <dsp:cNvPr id="0" name=""/>
        <dsp:cNvSpPr/>
      </dsp:nvSpPr>
      <dsp:spPr>
        <a:xfrm>
          <a:off x="2502197" y="3155131"/>
          <a:ext cx="2228676" cy="1921508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Opium</a:t>
          </a:r>
          <a:br>
            <a:rPr lang="en-US" sz="2400" b="1" kern="1200" dirty="0"/>
          </a:br>
          <a:r>
            <a:rPr lang="en-US" sz="1600" b="1" kern="1200" dirty="0"/>
            <a:t>poppy cultivation</a:t>
          </a:r>
        </a:p>
      </dsp:txBody>
      <dsp:txXfrm>
        <a:off x="2848046" y="3453313"/>
        <a:ext cx="1536978" cy="1325144"/>
      </dsp:txXfrm>
    </dsp:sp>
    <dsp:sp modelId="{42650E83-7953-4A59-A49F-4DE67909D776}">
      <dsp:nvSpPr>
        <dsp:cNvPr id="0" name=""/>
        <dsp:cNvSpPr/>
      </dsp:nvSpPr>
      <dsp:spPr>
        <a:xfrm>
          <a:off x="2560095" y="4003438"/>
          <a:ext cx="260937" cy="2248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713B46-6A2A-4E6C-A859-C8FEB99F5FA5}">
      <dsp:nvSpPr>
        <dsp:cNvPr id="0" name=""/>
        <dsp:cNvSpPr/>
      </dsp:nvSpPr>
      <dsp:spPr>
        <a:xfrm>
          <a:off x="597114" y="2123050"/>
          <a:ext cx="2228676" cy="1921508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CCC93-3772-48B1-9029-71CC9CC545CF}">
      <dsp:nvSpPr>
        <dsp:cNvPr id="0" name=""/>
        <dsp:cNvSpPr/>
      </dsp:nvSpPr>
      <dsp:spPr>
        <a:xfrm>
          <a:off x="2114359" y="3790727"/>
          <a:ext cx="260937" cy="2248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C9D0D-A5A8-4AB6-8124-92966E471603}">
      <dsp:nvSpPr>
        <dsp:cNvPr id="0" name=""/>
        <dsp:cNvSpPr/>
      </dsp:nvSpPr>
      <dsp:spPr>
        <a:xfrm>
          <a:off x="4400934" y="2100205"/>
          <a:ext cx="2228676" cy="192150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Poverty</a:t>
          </a:r>
        </a:p>
      </dsp:txBody>
      <dsp:txXfrm>
        <a:off x="4746783" y="2398387"/>
        <a:ext cx="1536978" cy="1325144"/>
      </dsp:txXfrm>
    </dsp:sp>
    <dsp:sp modelId="{BDD55DBB-DA17-4051-8D6C-DB1173194ED8}">
      <dsp:nvSpPr>
        <dsp:cNvPr id="0" name=""/>
        <dsp:cNvSpPr/>
      </dsp:nvSpPr>
      <dsp:spPr>
        <a:xfrm>
          <a:off x="5924524" y="3765851"/>
          <a:ext cx="260937" cy="2248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7F9B70-517C-4D44-AF55-4F92EE0E1E95}">
      <dsp:nvSpPr>
        <dsp:cNvPr id="0" name=""/>
        <dsp:cNvSpPr/>
      </dsp:nvSpPr>
      <dsp:spPr>
        <a:xfrm>
          <a:off x="6224187" y="3155131"/>
          <a:ext cx="2228676" cy="1921508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100D36-A4A3-4A4E-A834-FA5136B27AC1}">
      <dsp:nvSpPr>
        <dsp:cNvPr id="0" name=""/>
        <dsp:cNvSpPr/>
      </dsp:nvSpPr>
      <dsp:spPr>
        <a:xfrm>
          <a:off x="6357570" y="4003438"/>
          <a:ext cx="260937" cy="2248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11B2DD-C72F-47AB-93C0-1FE491322751}">
      <dsp:nvSpPr>
        <dsp:cNvPr id="0" name=""/>
        <dsp:cNvSpPr/>
      </dsp:nvSpPr>
      <dsp:spPr>
        <a:xfrm>
          <a:off x="2502197" y="1049849"/>
          <a:ext cx="2228676" cy="192150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Deforestation</a:t>
          </a:r>
        </a:p>
      </dsp:txBody>
      <dsp:txXfrm>
        <a:off x="2848046" y="1348031"/>
        <a:ext cx="1536978" cy="1325144"/>
      </dsp:txXfrm>
    </dsp:sp>
    <dsp:sp modelId="{EF84FC39-FB5E-41EC-8721-AA0015FF1E60}">
      <dsp:nvSpPr>
        <dsp:cNvPr id="0" name=""/>
        <dsp:cNvSpPr/>
      </dsp:nvSpPr>
      <dsp:spPr>
        <a:xfrm>
          <a:off x="4013097" y="1091477"/>
          <a:ext cx="260937" cy="2248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3D7D3B-2205-48F1-8654-D0ABCC0AF8A6}">
      <dsp:nvSpPr>
        <dsp:cNvPr id="0" name=""/>
        <dsp:cNvSpPr/>
      </dsp:nvSpPr>
      <dsp:spPr>
        <a:xfrm>
          <a:off x="4400934" y="0"/>
          <a:ext cx="2228676" cy="1921508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BA4046-6E59-487F-A322-B99D644B4F1C}">
      <dsp:nvSpPr>
        <dsp:cNvPr id="0" name=""/>
        <dsp:cNvSpPr/>
      </dsp:nvSpPr>
      <dsp:spPr>
        <a:xfrm>
          <a:off x="4466764" y="843737"/>
          <a:ext cx="260937" cy="2248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19F0B4-51CC-4D57-B8C1-BDDDDD876A0C}">
      <dsp:nvSpPr>
        <dsp:cNvPr id="0" name=""/>
        <dsp:cNvSpPr/>
      </dsp:nvSpPr>
      <dsp:spPr>
        <a:xfrm>
          <a:off x="-13" y="0"/>
          <a:ext cx="8137552" cy="407673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C6DAD6-10E9-4543-92CB-D66D577AF3FB}">
      <dsp:nvSpPr>
        <dsp:cNvPr id="0" name=""/>
        <dsp:cNvSpPr/>
      </dsp:nvSpPr>
      <dsp:spPr>
        <a:xfrm>
          <a:off x="1635767" y="2813761"/>
          <a:ext cx="169592" cy="16959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9CEE5E-317B-45CA-9456-439F4628285A}">
      <dsp:nvSpPr>
        <dsp:cNvPr id="0" name=""/>
        <dsp:cNvSpPr/>
      </dsp:nvSpPr>
      <dsp:spPr>
        <a:xfrm>
          <a:off x="139759" y="2952948"/>
          <a:ext cx="3024764" cy="99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863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Scheme 1: </a:t>
          </a:r>
          <a:br>
            <a:rPr lang="en-US" sz="2000" b="1" u="sng" kern="1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000" b="1" kern="1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Exotic monoculture</a:t>
          </a:r>
        </a:p>
      </dsp:txBody>
      <dsp:txXfrm>
        <a:off x="139759" y="2952948"/>
        <a:ext cx="3024764" cy="997267"/>
      </dsp:txXfrm>
    </dsp:sp>
    <dsp:sp modelId="{1B5428A7-55A8-44E7-8E8B-963EF9FF4EF0}">
      <dsp:nvSpPr>
        <dsp:cNvPr id="0" name=""/>
        <dsp:cNvSpPr/>
      </dsp:nvSpPr>
      <dsp:spPr>
        <a:xfrm>
          <a:off x="3132744" y="1705705"/>
          <a:ext cx="306570" cy="30657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DC1FB-8E62-4554-8FC6-E2DE2C99A377}">
      <dsp:nvSpPr>
        <dsp:cNvPr id="0" name=""/>
        <dsp:cNvSpPr/>
      </dsp:nvSpPr>
      <dsp:spPr>
        <a:xfrm>
          <a:off x="2695966" y="2066870"/>
          <a:ext cx="2478242" cy="1563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445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rPr>
            <a:t>Scheme 2: </a:t>
          </a:r>
          <a:br>
            <a:rPr lang="en-US" sz="2000" b="1" u="sng" kern="1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000" b="1" kern="1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rPr>
            <a:t>Exotic mixed stand</a:t>
          </a:r>
        </a:p>
      </dsp:txBody>
      <dsp:txXfrm>
        <a:off x="2695966" y="2066870"/>
        <a:ext cx="2478242" cy="1563930"/>
      </dsp:txXfrm>
    </dsp:sp>
    <dsp:sp modelId="{C2094B60-15C0-480D-8B8B-BDB221A7F443}">
      <dsp:nvSpPr>
        <dsp:cNvPr id="0" name=""/>
        <dsp:cNvSpPr/>
      </dsp:nvSpPr>
      <dsp:spPr>
        <a:xfrm>
          <a:off x="4933030" y="1031413"/>
          <a:ext cx="423980" cy="42398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B401A1-E6CB-4942-BF34-1246FC88F36C}">
      <dsp:nvSpPr>
        <dsp:cNvPr id="0" name=""/>
        <dsp:cNvSpPr/>
      </dsp:nvSpPr>
      <dsp:spPr>
        <a:xfrm>
          <a:off x="5139642" y="1243403"/>
          <a:ext cx="2748253" cy="2833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658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Scheme 3: </a:t>
          </a:r>
          <a:br>
            <a:rPr lang="en-US" sz="2000" b="1" kern="1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000" b="1" kern="1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Exotic and native mixed stand</a:t>
          </a:r>
          <a:br>
            <a:rPr lang="en-US" sz="2000" b="1" kern="1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en-US" sz="2000" b="1" i="1" kern="1200" dirty="0">
            <a:solidFill>
              <a:schemeClr val="accent4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39642" y="1243403"/>
        <a:ext cx="2748253" cy="28333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6C3F2E-3102-48E8-9E30-18AAF4254F8D}">
      <dsp:nvSpPr>
        <dsp:cNvPr id="0" name=""/>
        <dsp:cNvSpPr/>
      </dsp:nvSpPr>
      <dsp:spPr>
        <a:xfrm>
          <a:off x="3389562" y="2893660"/>
          <a:ext cx="2146281" cy="2146281"/>
        </a:xfrm>
        <a:prstGeom prst="ellipse">
          <a:avLst/>
        </a:prstGeom>
        <a:gradFill rotWithShape="1">
          <a:gsLst>
            <a:gs pos="0">
              <a:schemeClr val="accent1">
                <a:shade val="100000"/>
                <a:satMod val="137000"/>
              </a:schemeClr>
            </a:gs>
            <a:gs pos="71000">
              <a:schemeClr val="accent1">
                <a:shade val="98000"/>
                <a:satMod val="137000"/>
              </a:schemeClr>
            </a:gs>
            <a:gs pos="100000">
              <a:schemeClr val="accent1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 w="6350" cap="rnd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Landscape highland restoration</a:t>
          </a:r>
        </a:p>
      </dsp:txBody>
      <dsp:txXfrm>
        <a:off x="3703878" y="3207976"/>
        <a:ext cx="1517649" cy="1517649"/>
      </dsp:txXfrm>
    </dsp:sp>
    <dsp:sp modelId="{402E3FE3-F13F-4C2E-BCFC-D068CDCA75BE}">
      <dsp:nvSpPr>
        <dsp:cNvPr id="0" name=""/>
        <dsp:cNvSpPr/>
      </dsp:nvSpPr>
      <dsp:spPr>
        <a:xfrm rot="10800000">
          <a:off x="1312421" y="3660955"/>
          <a:ext cx="1962898" cy="61169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44B08F-5544-4C7F-A2EC-E8A63B73AECF}">
      <dsp:nvSpPr>
        <dsp:cNvPr id="0" name=""/>
        <dsp:cNvSpPr/>
      </dsp:nvSpPr>
      <dsp:spPr>
        <a:xfrm>
          <a:off x="292937" y="3151213"/>
          <a:ext cx="2038967" cy="163117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100000"/>
                <a:satMod val="137000"/>
              </a:schemeClr>
            </a:gs>
            <a:gs pos="71000">
              <a:schemeClr val="accent2">
                <a:shade val="98000"/>
                <a:satMod val="137000"/>
              </a:schemeClr>
            </a:gs>
            <a:gs pos="100000">
              <a:schemeClr val="accent2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 w="6350" cap="rnd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Land use zoning and its appropriate implementation</a:t>
          </a:r>
        </a:p>
      </dsp:txBody>
      <dsp:txXfrm>
        <a:off x="340712" y="3198988"/>
        <a:ext cx="1943417" cy="1535623"/>
      </dsp:txXfrm>
    </dsp:sp>
    <dsp:sp modelId="{2A594CF6-BC83-4843-B22A-D9C1B30FDAC2}">
      <dsp:nvSpPr>
        <dsp:cNvPr id="0" name=""/>
        <dsp:cNvSpPr/>
      </dsp:nvSpPr>
      <dsp:spPr>
        <a:xfrm rot="13500000">
          <a:off x="1947657" y="2127359"/>
          <a:ext cx="1962898" cy="61169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590090-84A5-404A-A47B-129E93CE6EEE}">
      <dsp:nvSpPr>
        <dsp:cNvPr id="0" name=""/>
        <dsp:cNvSpPr/>
      </dsp:nvSpPr>
      <dsp:spPr>
        <a:xfrm>
          <a:off x="1215633" y="923627"/>
          <a:ext cx="2038967" cy="163117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hade val="100000"/>
                <a:satMod val="137000"/>
              </a:schemeClr>
            </a:gs>
            <a:gs pos="71000">
              <a:schemeClr val="accent3">
                <a:shade val="98000"/>
                <a:satMod val="137000"/>
              </a:schemeClr>
            </a:gs>
            <a:gs pos="100000">
              <a:schemeClr val="accent3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 w="6350" cap="rnd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Improving livelihood of local people through fast growing trees and temperate agricultural crops</a:t>
          </a:r>
        </a:p>
      </dsp:txBody>
      <dsp:txXfrm>
        <a:off x="1263408" y="971402"/>
        <a:ext cx="1943417" cy="1535623"/>
      </dsp:txXfrm>
    </dsp:sp>
    <dsp:sp modelId="{D7B5DB2C-9429-4B0F-9031-B11A862ADFEC}">
      <dsp:nvSpPr>
        <dsp:cNvPr id="0" name=""/>
        <dsp:cNvSpPr/>
      </dsp:nvSpPr>
      <dsp:spPr>
        <a:xfrm rot="16200000">
          <a:off x="3481254" y="1492122"/>
          <a:ext cx="1962898" cy="611690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594E1-D454-42A7-BD3D-F258CBA4BF54}">
      <dsp:nvSpPr>
        <dsp:cNvPr id="0" name=""/>
        <dsp:cNvSpPr/>
      </dsp:nvSpPr>
      <dsp:spPr>
        <a:xfrm>
          <a:off x="3443219" y="931"/>
          <a:ext cx="2038967" cy="163117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100000"/>
                <a:satMod val="137000"/>
              </a:schemeClr>
            </a:gs>
            <a:gs pos="71000">
              <a:schemeClr val="accent5">
                <a:shade val="98000"/>
                <a:satMod val="137000"/>
              </a:schemeClr>
            </a:gs>
            <a:gs pos="100000">
              <a:schemeClr val="accent5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 w="6350" cap="rnd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Reforestation through tree species selection and appropriate silvicultural practices</a:t>
          </a:r>
        </a:p>
      </dsp:txBody>
      <dsp:txXfrm>
        <a:off x="3490994" y="48706"/>
        <a:ext cx="1943417" cy="1535623"/>
      </dsp:txXfrm>
    </dsp:sp>
    <dsp:sp modelId="{67D1AD67-33E3-4EF5-8A8A-41ABAE455891}">
      <dsp:nvSpPr>
        <dsp:cNvPr id="0" name=""/>
        <dsp:cNvSpPr/>
      </dsp:nvSpPr>
      <dsp:spPr>
        <a:xfrm rot="18900000">
          <a:off x="5014850" y="2127359"/>
          <a:ext cx="1962898" cy="61169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CC927-1009-4367-B826-3419141EA59A}">
      <dsp:nvSpPr>
        <dsp:cNvPr id="0" name=""/>
        <dsp:cNvSpPr/>
      </dsp:nvSpPr>
      <dsp:spPr>
        <a:xfrm>
          <a:off x="5670805" y="923627"/>
          <a:ext cx="2038967" cy="163117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100000"/>
                <a:satMod val="137000"/>
              </a:schemeClr>
            </a:gs>
            <a:gs pos="71000">
              <a:schemeClr val="accent6">
                <a:shade val="98000"/>
                <a:satMod val="137000"/>
              </a:schemeClr>
            </a:gs>
            <a:gs pos="100000">
              <a:schemeClr val="accent6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 w="6350" cap="rnd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People participation and engagement including government, institutions, private sectors and local people</a:t>
          </a:r>
        </a:p>
      </dsp:txBody>
      <dsp:txXfrm>
        <a:off x="5718580" y="971402"/>
        <a:ext cx="1943417" cy="1535623"/>
      </dsp:txXfrm>
    </dsp:sp>
    <dsp:sp modelId="{D01D0F6F-2C2D-43B1-8145-42BD65AB22F7}">
      <dsp:nvSpPr>
        <dsp:cNvPr id="0" name=""/>
        <dsp:cNvSpPr/>
      </dsp:nvSpPr>
      <dsp:spPr>
        <a:xfrm>
          <a:off x="5650087" y="3660955"/>
          <a:ext cx="1962898" cy="611690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768E41-B723-4D0D-A3F8-6857CD328931}">
      <dsp:nvSpPr>
        <dsp:cNvPr id="0" name=""/>
        <dsp:cNvSpPr/>
      </dsp:nvSpPr>
      <dsp:spPr>
        <a:xfrm>
          <a:off x="6593502" y="3151213"/>
          <a:ext cx="2038967" cy="163117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100000"/>
                <a:satMod val="137000"/>
              </a:schemeClr>
            </a:gs>
            <a:gs pos="71000">
              <a:schemeClr val="accent6">
                <a:shade val="98000"/>
                <a:satMod val="137000"/>
              </a:schemeClr>
            </a:gs>
            <a:gs pos="100000">
              <a:schemeClr val="accent6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 w="6350" cap="rnd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Environmental concerns: to minimize negative environmental impacts in all activities</a:t>
          </a:r>
        </a:p>
      </dsp:txBody>
      <dsp:txXfrm>
        <a:off x="6641277" y="3198988"/>
        <a:ext cx="1943417" cy="15356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0.18603</cdr:x>
      <cdr:y>0.2711</cdr:y>
    </cdr:from>
    <cdr:to>
      <cdr:x>0.2984</cdr:x>
      <cdr:y>0.36221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3821" y="1280366"/>
          <a:ext cx="914400" cy="4303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Mono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6834459-7356-44BF-850D-8B30C4FB3B6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D50CD79-FC16-4410-AB61-17F26E6D3BC8}" type="datetimeFigureOut">
              <a:rPr lang="en-US"/>
              <a:t>12/22/2019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A3C37BE-C303-496D-B5CD-85F2937540F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50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6694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2348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8191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6736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6513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7137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4621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97542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9675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92460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549085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492786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66053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5042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01362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65059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80360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65301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65344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758777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20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0164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en-US" dirty="0"/>
              <a:t>Highland in northern Thailand serving as watershed and other ecological services to the country</a:t>
            </a:r>
          </a:p>
          <a:p>
            <a:pPr defTabSz="990478">
              <a:defRPr/>
            </a:pPr>
            <a:r>
              <a:rPr lang="en-US" sz="1300" dirty="0"/>
              <a:t>General problems of the highland in northern Thailand during the past few decades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521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5842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71348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05873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1596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31998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334" y="0"/>
            <a:ext cx="1310643" cy="2292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675" y="2292095"/>
            <a:ext cx="7572375" cy="2219691"/>
          </a:xfrm>
        </p:spPr>
        <p:txBody>
          <a:bodyPr anchor="ctr">
            <a:normAutofit/>
          </a:bodyPr>
          <a:lstStyle>
            <a:lvl1pPr algn="l">
              <a:defRPr sz="440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674" y="4511785"/>
            <a:ext cx="7572376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6172200"/>
            <a:ext cx="91440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th-TH"/>
              <a:t>22 December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Sapit Diloksumpun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675" y="1600200"/>
            <a:ext cx="2547747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3491003" y="1600200"/>
            <a:ext cx="4823184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365125"/>
            <a:ext cx="12858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8675" y="365125"/>
            <a:ext cx="6074172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181447" y="3239394"/>
            <a:ext cx="5632704" cy="63302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3238" y="2292095"/>
            <a:ext cx="6374640" cy="2219691"/>
          </a:xfrm>
        </p:spPr>
        <p:txBody>
          <a:bodyPr anchor="t">
            <a:normAutofit/>
          </a:bodyPr>
          <a:lstStyle>
            <a:lvl1pPr algn="l">
              <a:defRPr sz="3600" b="0" cap="none" baseline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3238" y="4816585"/>
            <a:ext cx="637464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3"/>
          </p:nvPr>
        </p:nvSpPr>
        <p:spPr>
          <a:xfrm>
            <a:off x="7051344" y="1244396"/>
            <a:ext cx="2064000" cy="1548000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grpSp>
        <p:nvGrpSpPr>
          <p:cNvPr id="14" name="Group 13"/>
          <p:cNvGrpSpPr/>
          <p:nvPr/>
        </p:nvGrpSpPr>
        <p:grpSpPr>
          <a:xfrm>
            <a:off x="0" y="1143001"/>
            <a:ext cx="9144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410" y="0"/>
            <a:ext cx="1310643" cy="22920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0800000">
            <a:off x="0" y="6043074"/>
            <a:ext cx="9144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6172200"/>
            <a:ext cx="91440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9" name="Picture Placeholder 10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4"/>
          </p:nvPr>
        </p:nvSpPr>
        <p:spPr>
          <a:xfrm>
            <a:off x="7057972" y="2841289"/>
            <a:ext cx="2064000" cy="1548000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0" name="Picture Placeholder 10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5"/>
          </p:nvPr>
        </p:nvSpPr>
        <p:spPr>
          <a:xfrm>
            <a:off x="7051348" y="4451427"/>
            <a:ext cx="2064000" cy="1548000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1"/>
            <a:ext cx="9144000" cy="3144077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10" y="0"/>
            <a:ext cx="1337391" cy="2971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75" y="2971806"/>
            <a:ext cx="7553324" cy="1684150"/>
          </a:xfrm>
        </p:spPr>
        <p:txBody>
          <a:bodyPr anchor="ctr">
            <a:normAutofit/>
          </a:bodyPr>
          <a:lstStyle>
            <a:lvl1pPr>
              <a:defRPr sz="44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675" y="4655956"/>
            <a:ext cx="7553324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3"/>
          </p:nvPr>
        </p:nvSpPr>
        <p:spPr>
          <a:xfrm>
            <a:off x="2234396" y="773722"/>
            <a:ext cx="2064000" cy="1548000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7" name="Picture Placeholder 10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4"/>
          </p:nvPr>
        </p:nvSpPr>
        <p:spPr>
          <a:xfrm>
            <a:off x="4405579" y="779945"/>
            <a:ext cx="2064000" cy="1548000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8" name="Picture Placeholder 10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5"/>
          </p:nvPr>
        </p:nvSpPr>
        <p:spPr>
          <a:xfrm>
            <a:off x="6560885" y="772069"/>
            <a:ext cx="2064000" cy="1548000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8675" y="1600201"/>
            <a:ext cx="3686175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00201"/>
            <a:ext cx="3686175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675" y="1600200"/>
            <a:ext cx="3689604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675" y="2424112"/>
            <a:ext cx="3689604" cy="3748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4583" y="1600200"/>
            <a:ext cx="3689604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4583" y="2424112"/>
            <a:ext cx="3689604" cy="3748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675" y="1600200"/>
            <a:ext cx="3288411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1386" y="1600200"/>
            <a:ext cx="4083939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8184" y="76200"/>
            <a:ext cx="8692178" cy="10969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184" y="1277262"/>
            <a:ext cx="8692178" cy="51575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3876" y="6475620"/>
            <a:ext cx="137216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i="1" baseline="0">
                <a:solidFill>
                  <a:srgbClr val="336600"/>
                </a:solidFill>
              </a:defRPr>
            </a:lvl1pPr>
          </a:lstStyle>
          <a:p>
            <a:r>
              <a:rPr lang="th-TH"/>
              <a:t>22 December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0844" y="6488870"/>
            <a:ext cx="474231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i="1" baseline="0">
                <a:solidFill>
                  <a:srgbClr val="336600"/>
                </a:solidFill>
              </a:defRPr>
            </a:lvl1pPr>
          </a:lstStyle>
          <a:p>
            <a:r>
              <a:rPr lang="en-US"/>
              <a:t>Sapit Diloksumpun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0635" y="6475620"/>
            <a:ext cx="1371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i="1" u="sng" baseline="0">
                <a:solidFill>
                  <a:srgbClr val="336600"/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64547" y="1047073"/>
            <a:ext cx="8686800" cy="72000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ED83DF8-39DC-44DB-AF01-693DDE68AA7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791500" y="6414903"/>
            <a:ext cx="338399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8" userDrawn="1">
          <p15:clr>
            <a:srgbClr val="F26B43"/>
          </p15:clr>
        </p15:guide>
        <p15:guide id="2" pos="5640" userDrawn="1">
          <p15:clr>
            <a:srgbClr val="F26B43"/>
          </p15:clr>
        </p15:guide>
        <p15:guide id="3" orient="horz" pos="754" userDrawn="1">
          <p15:clr>
            <a:srgbClr val="F26B43"/>
          </p15:clr>
        </p15:guide>
        <p15:guide id="4" orient="horz" pos="4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5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4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8.emf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3.jpg"/><Relationship Id="rId7" Type="http://schemas.openxmlformats.org/officeDocument/2006/relationships/hyperlink" Target="mailto:sapit.d@ku.ac.th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gkhangstation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51087" y="2884727"/>
            <a:ext cx="8056201" cy="1502219"/>
          </a:xfrm>
        </p:spPr>
        <p:txBody>
          <a:bodyPr anchor="t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Socio-Economic and Marketing Sustainability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under Alternative Development: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Forest Conservation and Development</a:t>
            </a:r>
          </a:p>
        </p:txBody>
      </p:sp>
      <p:sp>
        <p:nvSpPr>
          <p:cNvPr id="19" name="Text Placeholder 11"/>
          <p:cNvSpPr txBox="1">
            <a:spLocks/>
          </p:cNvSpPr>
          <p:nvPr/>
        </p:nvSpPr>
        <p:spPr>
          <a:xfrm>
            <a:off x="503238" y="4596955"/>
            <a:ext cx="8120375" cy="90032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Sapit Diloksumpun</a:t>
            </a:r>
          </a:p>
          <a:p>
            <a:pPr algn="r"/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Kasetsart University, Thailand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7" b="9877"/>
          <a:stretch>
            <a:fillRect/>
          </a:stretch>
        </p:blipFill>
        <p:spPr>
          <a:xfrm>
            <a:off x="2142700" y="334518"/>
            <a:ext cx="2335968" cy="1874520"/>
          </a:xfrm>
        </p:spPr>
      </p:pic>
      <p:pic>
        <p:nvPicPr>
          <p:cNvPr id="20" name="Picture Placeholder 19" descr="G0021771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r="3305"/>
          <a:stretch>
            <a:fillRect/>
          </a:stretch>
        </p:blipFill>
        <p:spPr bwMode="auto">
          <a:xfrm>
            <a:off x="4481213" y="334518"/>
            <a:ext cx="2336410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1EE452-E5D5-4E0A-A78F-5EE125323C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07" y="148045"/>
            <a:ext cx="871182" cy="1203416"/>
          </a:xfrm>
          <a:prstGeom prst="rect">
            <a:avLst/>
          </a:prstGeom>
        </p:spPr>
      </p:pic>
      <p:pic>
        <p:nvPicPr>
          <p:cNvPr id="12" name="Picture Placeholder 11" descr="fire break ak6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313" y="334518"/>
            <a:ext cx="2337679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6295" y="5715042"/>
            <a:ext cx="80935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International Conference </a:t>
            </a:r>
            <a:r>
              <a:rPr lang="en-US" sz="1600" i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onRising</a:t>
            </a:r>
            <a:r>
              <a:rPr lang="en-US" sz="1600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the Challenge of Sustainable Development Goals (SDGs) through Sustainable Highland Development: The Royal Project Model </a:t>
            </a:r>
          </a:p>
          <a:p>
            <a:pPr algn="ctr"/>
            <a:r>
              <a:rPr lang="en-US" sz="1600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 – 24 December 2019 </a:t>
            </a:r>
            <a:br>
              <a:rPr lang="en-US" sz="1600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Royal Park </a:t>
            </a:r>
            <a:r>
              <a:rPr lang="en-US" sz="1600" i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Rajapruek</a:t>
            </a:r>
            <a:r>
              <a:rPr lang="en-US" sz="1600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Chiang Mai, Thailand </a:t>
            </a:r>
          </a:p>
        </p:txBody>
      </p:sp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42852"/>
            <a:ext cx="9072562" cy="293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25488" indent="-725488" algn="r">
              <a:spcBef>
                <a:spcPts val="600"/>
              </a:spcBef>
            </a:pPr>
            <a:r>
              <a:rPr lang="en-US" sz="60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HIGHLAND REFORESTATION PROJECT</a:t>
            </a:r>
          </a:p>
          <a:p>
            <a:pPr marL="725488" indent="-725488" algn="r">
              <a:spcBef>
                <a:spcPts val="600"/>
              </a:spcBef>
            </a:pPr>
            <a:r>
              <a:rPr lang="en-US" sz="60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1981</a:t>
            </a:r>
            <a:endParaRPr lang="th-TH" sz="6000" b="1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6" descr="D:\Users\Bunvong\Taiwan\Photo\angka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4187" y="2884780"/>
            <a:ext cx="5269787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A:\ป้ายสถาน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196975"/>
            <a:ext cx="5247458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1700C9-9698-4C69-A412-5DC5E35F6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6A7E82-DCDF-44C9-BD8A-86B7BB6FF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Cr: Dr. </a:t>
            </a:r>
            <a:r>
              <a:rPr lang="en-US" dirty="0" err="1"/>
              <a:t>Bunvong</a:t>
            </a:r>
            <a:r>
              <a:rPr lang="en-US" dirty="0"/>
              <a:t> </a:t>
            </a:r>
            <a:r>
              <a:rPr lang="en-US" dirty="0" err="1"/>
              <a:t>Thaiutsa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D5758-0F24-4AC8-B31A-0BAF1C7A3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944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H.M. the King Bhumibol’s Initiatives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336600"/>
                </a:solidFill>
              </a:rPr>
              <a:t>Cultivation of substitution forests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336600"/>
                </a:solidFill>
              </a:rPr>
              <a:t>Reservoirs through reforestation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336600"/>
                </a:solidFill>
              </a:rPr>
              <a:t>Cultivation of three kinds of trees for four benefits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336600"/>
                </a:solidFill>
              </a:rPr>
              <a:t>Creation of wet firebreak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336600"/>
                </a:solidFill>
              </a:rPr>
              <a:t>Reforestation without planting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336600"/>
                </a:solidFill>
              </a:rPr>
              <a:t>Land use initiatives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336600"/>
                </a:solidFill>
              </a:rPr>
              <a:t>Multi-species plantation initiatives</a:t>
            </a:r>
          </a:p>
          <a:p>
            <a:pPr>
              <a:spcAft>
                <a:spcPts val="600"/>
              </a:spcAft>
            </a:pPr>
            <a:endParaRPr lang="en-US" b="1" dirty="0">
              <a:solidFill>
                <a:srgbClr val="336600"/>
              </a:solidFill>
            </a:endParaRPr>
          </a:p>
          <a:p>
            <a:pPr>
              <a:spcAft>
                <a:spcPts val="600"/>
              </a:spcAft>
            </a:pPr>
            <a:endParaRPr lang="en-US" dirty="0">
              <a:solidFill>
                <a:srgbClr val="33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Cr: Dr. </a:t>
            </a:r>
            <a:r>
              <a:rPr lang="en-US" dirty="0" err="1"/>
              <a:t>Bunvong</a:t>
            </a:r>
            <a:r>
              <a:rPr lang="en-US" dirty="0"/>
              <a:t> </a:t>
            </a:r>
            <a:r>
              <a:rPr lang="en-US" dirty="0" err="1"/>
              <a:t>Thaiutsa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Highland Reforestation Project</a:t>
            </a:r>
            <a:endParaRPr lang="en-US" sz="3200" i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Started in 1981 in collaboration with Kasetsart University, National Taiwan University and Taiwan Government</a:t>
            </a:r>
          </a:p>
          <a:p>
            <a:r>
              <a:rPr lang="en-US" sz="2400" b="1" dirty="0"/>
              <a:t>Key </a:t>
            </a:r>
            <a:r>
              <a:rPr lang="en-US" b="1" i="1" dirty="0">
                <a:solidFill>
                  <a:srgbClr val="336600"/>
                </a:solidFill>
              </a:rPr>
              <a:t>exotic tree species</a:t>
            </a:r>
            <a:r>
              <a:rPr lang="en-US" sz="2400" b="1" dirty="0"/>
              <a:t> native to Taiwan</a:t>
            </a:r>
          </a:p>
        </p:txBody>
      </p:sp>
      <p:pic>
        <p:nvPicPr>
          <p:cNvPr id="5" name="Picture 4" descr="DSC0193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4" y="2852872"/>
            <a:ext cx="2362835" cy="173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SC0202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72" y="4625707"/>
            <a:ext cx="2362835" cy="173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SC01955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071" y="4625707"/>
            <a:ext cx="2808000" cy="173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SC0126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972" y="4588438"/>
            <a:ext cx="2808000" cy="17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959927" y="2916529"/>
            <a:ext cx="26723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Liquidambar</a:t>
            </a:r>
            <a:b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Cunninghamia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Fraxinus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Cinnamomum</a:t>
            </a:r>
            <a:b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Acacia</a:t>
            </a:r>
          </a:p>
        </p:txBody>
      </p:sp>
      <p:pic>
        <p:nvPicPr>
          <p:cNvPr id="9" name="Picture 8" descr="DSC01416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1"/>
          <a:stretch/>
        </p:blipFill>
        <p:spPr bwMode="auto">
          <a:xfrm>
            <a:off x="2948523" y="2873828"/>
            <a:ext cx="2808000" cy="17146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3306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Highland Reforestation Project</a:t>
            </a:r>
            <a:br>
              <a:rPr lang="en-US" sz="3200" dirty="0"/>
            </a:br>
            <a:r>
              <a:rPr lang="en-US" sz="2800" i="1" dirty="0"/>
              <a:t>Planting schemes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4086288"/>
              </p:ext>
            </p:extLst>
          </p:nvPr>
        </p:nvGraphicFramePr>
        <p:xfrm>
          <a:off x="503238" y="2141569"/>
          <a:ext cx="8137525" cy="4076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1127893" y="5262366"/>
            <a:ext cx="3795392" cy="11860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TextBox 3"/>
          <p:cNvSpPr txBox="1"/>
          <p:nvPr/>
        </p:nvSpPr>
        <p:spPr>
          <a:xfrm>
            <a:off x="535141" y="5740593"/>
            <a:ext cx="3813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1982-1988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 trials and demonstration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49290" y="4771263"/>
            <a:ext cx="2460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1983-1999</a:t>
            </a:r>
            <a:br>
              <a:rPr lang="en-US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expansion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0088" y="4294945"/>
            <a:ext cx="3240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1991-1996</a:t>
            </a:r>
            <a:b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“Village Forest Project”</a:t>
            </a:r>
            <a:endParaRPr lang="en-US" sz="2000" b="1" i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3238" y="1301467"/>
            <a:ext cx="6648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 4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Bamboo planting (Exotic &amp; </a:t>
            </a:r>
            <a:b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 species) for multiple uses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16"/>
          <a:stretch/>
        </p:blipFill>
        <p:spPr>
          <a:xfrm rot="16200000">
            <a:off x="827011" y="3056242"/>
            <a:ext cx="1577762" cy="2160000"/>
          </a:xfrm>
          <a:prstGeom prst="rect">
            <a:avLst/>
          </a:prstGeom>
        </p:spPr>
      </p:pic>
      <p:sp>
        <p:nvSpPr>
          <p:cNvPr id="11" name="สี่เหลี่ยมมุมมน 22"/>
          <p:cNvSpPr>
            <a:spLocks noChangeAspect="1"/>
          </p:cNvSpPr>
          <p:nvPr/>
        </p:nvSpPr>
        <p:spPr>
          <a:xfrm>
            <a:off x="3226049" y="2155945"/>
            <a:ext cx="2160000" cy="1670993"/>
          </a:xfrm>
          <a:prstGeom prst="roundRect">
            <a:avLst>
              <a:gd name="adj" fmla="val 10000"/>
            </a:avLst>
          </a:prstGeom>
          <a:blipFill rotWithShape="1">
            <a:blip r:embed="rId9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สี่เหลี่ยมมุมมน 23"/>
          <p:cNvSpPr>
            <a:spLocks noChangeAspect="1"/>
          </p:cNvSpPr>
          <p:nvPr/>
        </p:nvSpPr>
        <p:spPr>
          <a:xfrm>
            <a:off x="5946014" y="1611081"/>
            <a:ext cx="2160000" cy="1670993"/>
          </a:xfrm>
          <a:prstGeom prst="roundRect">
            <a:avLst>
              <a:gd name="adj" fmla="val 10000"/>
            </a:avLst>
          </a:prstGeom>
          <a:blipFill rotWithShape="1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13</a:t>
            </a:fld>
            <a:endParaRPr lang="th-TH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39"/>
          <a:stretch/>
        </p:blipFill>
        <p:spPr>
          <a:xfrm>
            <a:off x="535141" y="2025682"/>
            <a:ext cx="2160000" cy="127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4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Evaluation of Highland Reforestation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b="1" dirty="0"/>
              <a:t>through Low Emission Support Scheme (LESS) by TGO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Evaluation of the </a:t>
            </a:r>
            <a:r>
              <a:rPr lang="en-US" sz="3000" b="1" dirty="0">
                <a:solidFill>
                  <a:srgbClr val="336600"/>
                </a:solidFill>
              </a:rPr>
              <a:t>carbon sequestration</a:t>
            </a:r>
            <a:r>
              <a:rPr lang="en-US" sz="2400" b="1" dirty="0"/>
              <a:t> in biomass and soil of the reforestation after 34 years of planting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Evaluation of its economic, social and environmental </a:t>
            </a:r>
            <a:br>
              <a:rPr lang="en-US" sz="2400" b="1" dirty="0"/>
            </a:br>
            <a:r>
              <a:rPr lang="en-US" sz="2400" b="1" dirty="0"/>
              <a:t>co-benefits providing </a:t>
            </a:r>
            <a:r>
              <a:rPr lang="en-US" sz="3000" b="1" dirty="0">
                <a:solidFill>
                  <a:srgbClr val="336600"/>
                </a:solidFill>
              </a:rPr>
              <a:t>ecological services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9866912-4156-4742-A570-C97069A824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b="51121"/>
          <a:stretch/>
        </p:blipFill>
        <p:spPr bwMode="auto">
          <a:xfrm>
            <a:off x="246374" y="3962066"/>
            <a:ext cx="8737392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2960C-46B0-4836-80D0-9AF1E1735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BBC01-69D5-4EB4-8B79-DF0ED0E02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A4A8A-36D1-4FE5-BE25-215548085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96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27893" y="5262366"/>
            <a:ext cx="3795392" cy="11860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29" y="234530"/>
            <a:ext cx="4325510" cy="612000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 Reforestation area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503238" y="1449388"/>
            <a:ext cx="3907397" cy="4722812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solidFill>
                  <a:srgbClr val="336600"/>
                </a:solidFill>
              </a:rPr>
              <a:t>Total station area 1,260 ha</a:t>
            </a:r>
          </a:p>
          <a:p>
            <a:r>
              <a:rPr lang="en-US" sz="2400" dirty="0">
                <a:solidFill>
                  <a:srgbClr val="800000"/>
                </a:solidFill>
              </a:rPr>
              <a:t>Reforestation area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800000"/>
                </a:solidFill>
              </a:rPr>
              <a:t>  - Exotic monoculture 28.43 ha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800000"/>
                </a:solidFill>
              </a:rPr>
              <a:t>  - Exotic mixed stand 61.40 ha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800000"/>
                </a:solidFill>
              </a:rPr>
              <a:t>  - Exotic and native mixed stand 27.73 ha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800000"/>
                </a:solidFill>
              </a:rPr>
              <a:t>  - Bamboo planting 13.64 ha</a:t>
            </a:r>
          </a:p>
          <a:p>
            <a:r>
              <a:rPr lang="en-US" sz="2400" dirty="0">
                <a:solidFill>
                  <a:srgbClr val="800000"/>
                </a:solidFill>
              </a:rPr>
              <a:t>Reforestation area (excluding bamboo planting) </a:t>
            </a:r>
            <a:r>
              <a:rPr lang="en-US" i="1" u="sng" dirty="0">
                <a:solidFill>
                  <a:srgbClr val="800000"/>
                </a:solidFill>
              </a:rPr>
              <a:t>117.56 ha</a:t>
            </a:r>
          </a:p>
        </p:txBody>
      </p:sp>
      <p:sp>
        <p:nvSpPr>
          <p:cNvPr id="2" name="Rectangle 1"/>
          <p:cNvSpPr/>
          <p:nvPr/>
        </p:nvSpPr>
        <p:spPr>
          <a:xfrm>
            <a:off x="5578916" y="404848"/>
            <a:ext cx="3201967" cy="29238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Reforestation area at the RAS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Angkhang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413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Stand characteristics</a:t>
            </a:r>
            <a:br>
              <a:rPr lang="en-US" dirty="0"/>
            </a:br>
            <a:r>
              <a:rPr lang="en-US" sz="2800" i="1" dirty="0"/>
              <a:t>Scheme </a:t>
            </a:r>
            <a:r>
              <a:rPr lang="en-US" dirty="0">
                <a:sym typeface="Wingdings" panose="05000000000000000000" pitchFamily="2" charset="2"/>
              </a:rPr>
              <a:t> </a:t>
            </a:r>
            <a:r>
              <a:rPr lang="en-US" sz="2800" i="1" dirty="0"/>
              <a:t>Exotic monoculture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Planted species: </a:t>
            </a:r>
            <a:r>
              <a:rPr lang="en-US" sz="2400" b="1" i="1" dirty="0" err="1"/>
              <a:t>Fraxinus</a:t>
            </a:r>
            <a:r>
              <a:rPr lang="en-US" sz="2400" b="1" i="1" dirty="0"/>
              <a:t>, Acacia, Liquidambar, </a:t>
            </a:r>
            <a:r>
              <a:rPr lang="en-US" sz="2400" b="1" i="1" dirty="0" err="1"/>
              <a:t>Cinnamomum</a:t>
            </a:r>
            <a:r>
              <a:rPr lang="en-US" sz="2400" b="1" i="1" dirty="0"/>
              <a:t>, </a:t>
            </a:r>
            <a:r>
              <a:rPr lang="en-US" sz="2400" b="1" i="1" dirty="0" err="1"/>
              <a:t>Cunninghamia</a:t>
            </a:r>
            <a:r>
              <a:rPr lang="en-US" sz="2400" b="1" i="1" dirty="0"/>
              <a:t> </a:t>
            </a:r>
            <a:r>
              <a:rPr lang="en-US" sz="2400" b="1" dirty="0"/>
              <a:t>etc.</a:t>
            </a:r>
          </a:p>
          <a:p>
            <a:r>
              <a:rPr lang="en-US" sz="2400" b="1" dirty="0"/>
              <a:t>Native species from natural regeneration</a:t>
            </a:r>
            <a:endParaRPr lang="en-US" b="1" i="1" dirty="0"/>
          </a:p>
        </p:txBody>
      </p:sp>
      <p:pic>
        <p:nvPicPr>
          <p:cNvPr id="5" name="Picture 4" descr="DSC0195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r="13818"/>
          <a:stretch/>
        </p:blipFill>
        <p:spPr bwMode="auto">
          <a:xfrm>
            <a:off x="524435" y="2925238"/>
            <a:ext cx="3204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12" y="2925238"/>
            <a:ext cx="4883351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108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 characteristics</a:t>
            </a:r>
            <a:br>
              <a:rPr lang="en-US" dirty="0"/>
            </a:br>
            <a:r>
              <a:rPr lang="en-US" sz="2800" i="1" dirty="0"/>
              <a:t>Scheme </a:t>
            </a:r>
            <a:r>
              <a:rPr lang="en-US" dirty="0">
                <a:sym typeface="Wingdings" panose="05000000000000000000" pitchFamily="2" charset="2"/>
              </a:rPr>
              <a:t> </a:t>
            </a:r>
            <a:r>
              <a:rPr lang="en-US" sz="2800" i="1" dirty="0"/>
              <a:t>Exotic mixed stand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Planted species: </a:t>
            </a:r>
            <a:r>
              <a:rPr lang="en-US" sz="2400" b="1" i="1" dirty="0" err="1"/>
              <a:t>Fraxinus</a:t>
            </a:r>
            <a:r>
              <a:rPr lang="en-US" sz="2400" b="1" i="1" dirty="0"/>
              <a:t>, Acacia, Liquidambar, </a:t>
            </a:r>
            <a:r>
              <a:rPr lang="en-US" sz="2400" b="1" i="1" dirty="0" err="1"/>
              <a:t>Cinnamomum</a:t>
            </a:r>
            <a:r>
              <a:rPr lang="en-US" sz="2400" b="1" i="1" dirty="0"/>
              <a:t>, </a:t>
            </a:r>
            <a:r>
              <a:rPr lang="en-US" sz="2400" b="1" i="1" dirty="0" err="1"/>
              <a:t>Cunninghamia</a:t>
            </a:r>
            <a:r>
              <a:rPr lang="en-US" sz="2400" b="1" i="1" dirty="0"/>
              <a:t> </a:t>
            </a:r>
            <a:r>
              <a:rPr lang="en-US" sz="2400" b="1" dirty="0"/>
              <a:t>etc.</a:t>
            </a:r>
          </a:p>
          <a:p>
            <a:r>
              <a:rPr lang="en-US" sz="2400" b="1" dirty="0"/>
              <a:t>Native species from natural regeneration</a:t>
            </a:r>
            <a:endParaRPr lang="en-US" b="1" dirty="0"/>
          </a:p>
        </p:txBody>
      </p:sp>
      <p:pic>
        <p:nvPicPr>
          <p:cNvPr id="5" name="Picture 4" descr="P10404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/>
          <a:stretch/>
        </p:blipFill>
        <p:spPr bwMode="auto">
          <a:xfrm>
            <a:off x="524435" y="2919401"/>
            <a:ext cx="3984271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66" y="2919401"/>
            <a:ext cx="4082400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297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 characteristics</a:t>
            </a:r>
            <a:br>
              <a:rPr lang="en-US" dirty="0"/>
            </a:br>
            <a:r>
              <a:rPr lang="en-US" sz="2800" dirty="0"/>
              <a:t>Scheme </a:t>
            </a:r>
            <a:r>
              <a:rPr lang="en-US" dirty="0">
                <a:sym typeface="Wingdings" panose="05000000000000000000" pitchFamily="2" charset="2"/>
              </a:rPr>
              <a:t> </a:t>
            </a:r>
            <a:r>
              <a:rPr lang="en-US" sz="2800" dirty="0"/>
              <a:t>Village Forest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Planted species: </a:t>
            </a:r>
            <a:r>
              <a:rPr lang="pt-BR" sz="2400" b="1" i="1" dirty="0"/>
              <a:t>Fraxinus, Acacia, Liquidambar, Cinnamomum, Cunninghamia </a:t>
            </a:r>
            <a:r>
              <a:rPr lang="pt-BR" sz="2400" b="1" dirty="0"/>
              <a:t>etc.</a:t>
            </a:r>
            <a:r>
              <a:rPr lang="en-US" sz="2400" b="1" dirty="0"/>
              <a:t> and </a:t>
            </a:r>
            <a:r>
              <a:rPr lang="en-US" sz="2400" b="1" u="sng" dirty="0">
                <a:solidFill>
                  <a:srgbClr val="006600"/>
                </a:solidFill>
              </a:rPr>
              <a:t>native tree species</a:t>
            </a:r>
          </a:p>
          <a:p>
            <a:r>
              <a:rPr lang="en-US" sz="2400" b="1" dirty="0"/>
              <a:t>Native species from natural regeneration</a:t>
            </a:r>
            <a:endParaRPr lang="en-US" sz="2400" b="1" dirty="0">
              <a:solidFill>
                <a:srgbClr val="006600"/>
              </a:solidFill>
            </a:endParaRPr>
          </a:p>
          <a:p>
            <a:endParaRPr lang="en-US" b="1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9"/>
          <a:stretch/>
        </p:blipFill>
        <p:spPr bwMode="auto">
          <a:xfrm>
            <a:off x="510989" y="2925238"/>
            <a:ext cx="4114113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9"/>
          <a:stretch/>
        </p:blipFill>
        <p:spPr bwMode="auto">
          <a:xfrm>
            <a:off x="4666815" y="2925238"/>
            <a:ext cx="3966194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5866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Carbon sequestration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6700" y="1338949"/>
            <a:ext cx="4248151" cy="4571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/>
              <a:t>Baseline (1981): </a:t>
            </a:r>
            <a:br>
              <a:rPr lang="en-US" sz="2400" b="1" i="1" dirty="0"/>
            </a:br>
            <a:r>
              <a:rPr lang="en-US" sz="2400" b="1" i="1" dirty="0"/>
              <a:t>Deforested area</a:t>
            </a:r>
          </a:p>
          <a:p>
            <a:r>
              <a:rPr lang="en-US" sz="2200" dirty="0"/>
              <a:t>Carbon storage in the total </a:t>
            </a:r>
            <a:r>
              <a:rPr lang="en-US" sz="2200" i="1" dirty="0">
                <a:solidFill>
                  <a:srgbClr val="006600"/>
                </a:solidFill>
              </a:rPr>
              <a:t>biomass </a:t>
            </a:r>
            <a:r>
              <a:rPr lang="en-US" sz="2200" dirty="0"/>
              <a:t>of trees and saplings </a:t>
            </a:r>
            <a:br>
              <a:rPr lang="en-US" sz="2200" dirty="0"/>
            </a:br>
            <a:r>
              <a:rPr lang="en-US" sz="2200" dirty="0"/>
              <a:t>= 0 Mg/ha</a:t>
            </a:r>
          </a:p>
          <a:p>
            <a:r>
              <a:rPr lang="en-US" sz="2200" dirty="0"/>
              <a:t>Carbon storage in the </a:t>
            </a:r>
            <a:r>
              <a:rPr lang="en-US" sz="2200" i="1" dirty="0">
                <a:solidFill>
                  <a:srgbClr val="006600"/>
                </a:solidFill>
              </a:rPr>
              <a:t>soil</a:t>
            </a:r>
            <a:br>
              <a:rPr lang="en-US" sz="2200" dirty="0"/>
            </a:br>
            <a:r>
              <a:rPr lang="en-US" sz="2200" dirty="0"/>
              <a:t>= 56.08 Mg/ha (calculation based on IPCC default)</a:t>
            </a:r>
          </a:p>
          <a:p>
            <a:pPr lvl="1"/>
            <a:endParaRPr lang="en-US" sz="2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29150" y="1338949"/>
            <a:ext cx="4324350" cy="4571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/>
              <a:t>2017: Reforestation in 3 planting schemes</a:t>
            </a:r>
          </a:p>
          <a:p>
            <a:r>
              <a:rPr lang="en-US" sz="2200" dirty="0"/>
              <a:t>Carbon storage in total </a:t>
            </a:r>
            <a:r>
              <a:rPr lang="en-US" sz="2200" i="1" dirty="0">
                <a:solidFill>
                  <a:srgbClr val="006600"/>
                </a:solidFill>
              </a:rPr>
              <a:t>biomass</a:t>
            </a:r>
            <a:r>
              <a:rPr lang="en-US" sz="2200" dirty="0"/>
              <a:t> (above and below ground) of trees and saplings</a:t>
            </a:r>
          </a:p>
          <a:p>
            <a:r>
              <a:rPr lang="en-US" sz="2200" dirty="0"/>
              <a:t>Carbon storage in </a:t>
            </a:r>
            <a:r>
              <a:rPr lang="en-US" sz="2200" i="1" dirty="0">
                <a:solidFill>
                  <a:srgbClr val="006600"/>
                </a:solidFill>
              </a:rPr>
              <a:t>soil</a:t>
            </a:r>
          </a:p>
          <a:p>
            <a:pPr lvl="1"/>
            <a:endParaRPr lang="en-US" dirty="0"/>
          </a:p>
        </p:txBody>
      </p:sp>
      <p:pic>
        <p:nvPicPr>
          <p:cNvPr id="6" name="Picture 5" descr="G00114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7"/>
          <a:stretch>
            <a:fillRect/>
          </a:stretch>
        </p:blipFill>
        <p:spPr bwMode="auto">
          <a:xfrm>
            <a:off x="5038588" y="4347699"/>
            <a:ext cx="3168000" cy="21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icture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0"/>
          <a:stretch>
            <a:fillRect/>
          </a:stretch>
        </p:blipFill>
        <p:spPr bwMode="auto">
          <a:xfrm>
            <a:off x="832666" y="4342226"/>
            <a:ext cx="3320100" cy="21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06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2</a:t>
            </a:fld>
            <a:endParaRPr lang="th-TH"/>
          </a:p>
        </p:txBody>
      </p:sp>
      <p:grpSp>
        <p:nvGrpSpPr>
          <p:cNvPr id="7" name="Group 6"/>
          <p:cNvGrpSpPr/>
          <p:nvPr/>
        </p:nvGrpSpPr>
        <p:grpSpPr>
          <a:xfrm>
            <a:off x="296412" y="1353022"/>
            <a:ext cx="8618990" cy="2845526"/>
            <a:chOff x="296412" y="1407452"/>
            <a:chExt cx="8618990" cy="2845526"/>
          </a:xfrm>
        </p:grpSpPr>
        <p:pic>
          <p:nvPicPr>
            <p:cNvPr id="8" name="Picture 7" descr="IMG_686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073" y="1407452"/>
              <a:ext cx="2124534" cy="283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412" y="1418338"/>
              <a:ext cx="2153661" cy="283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IMG_686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219" y="1407452"/>
              <a:ext cx="2125980" cy="283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ttps://scontent.ftxl1-1.fna.fbcdn.net/v/t1.0-0/c171.0.200.200/p200x200/14232574_1092417007473209_4805054477891238789_n.jpg?oh=ebae6ca3b7dc4953421a23216f097ccd&amp;oe=5A4FEDA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5484" y="1407452"/>
              <a:ext cx="2179918" cy="283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7805" y="-26051"/>
            <a:ext cx="9144000" cy="1136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0099"/>
                </a:solidFill>
                <a:latin typeface="Arial" panose="020B0604020202020204" pitchFamily="34" charset="0"/>
              </a:rPr>
              <a:t>Socio-Economic and Marketing Sustainability</a:t>
            </a:r>
            <a:br>
              <a:rPr lang="en-US" sz="2800" b="1" i="1" dirty="0">
                <a:solidFill>
                  <a:srgbClr val="000099"/>
                </a:solidFill>
                <a:latin typeface="Arial" panose="020B0604020202020204" pitchFamily="34" charset="0"/>
              </a:rPr>
            </a:br>
            <a:r>
              <a:rPr lang="en-US" sz="2800" b="1" i="1" dirty="0">
                <a:solidFill>
                  <a:srgbClr val="000099"/>
                </a:solidFill>
                <a:latin typeface="Arial" panose="020B0604020202020204" pitchFamily="34" charset="0"/>
              </a:rPr>
              <a:t>under Alternative Development</a:t>
            </a:r>
            <a:endParaRPr lang="th-TH" sz="2800" b="1" i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62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dirty="0"/>
              <a:t>Carbon sequestration</a:t>
            </a:r>
            <a:endParaRPr lang="en-US" sz="4000" i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0466660"/>
              </p:ext>
            </p:extLst>
          </p:nvPr>
        </p:nvGraphicFramePr>
        <p:xfrm>
          <a:off x="503238" y="1104153"/>
          <a:ext cx="5112000" cy="471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48122" y="2635623"/>
            <a:ext cx="75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18.69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95066" y="222324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22.75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26870" y="273601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17.50</a:t>
            </a: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640659043"/>
              </p:ext>
            </p:extLst>
          </p:nvPr>
        </p:nvGraphicFramePr>
        <p:xfrm>
          <a:off x="5257800" y="1480902"/>
          <a:ext cx="3382963" cy="4797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185753" y="2961020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27.73 ha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40434" y="3453937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28.43 ha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09687" y="4254482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61.40 ha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20</a:t>
            </a:fld>
            <a:endParaRPr lang="th-T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65B875-1AFE-414C-A515-EBDB71EB245C}"/>
              </a:ext>
            </a:extLst>
          </p:cNvPr>
          <p:cNvSpPr/>
          <p:nvPr/>
        </p:nvSpPr>
        <p:spPr>
          <a:xfrm>
            <a:off x="258184" y="1198486"/>
            <a:ext cx="4851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in tree biomass and soil</a:t>
            </a:r>
            <a:endParaRPr lang="th-TH" sz="3200" b="1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70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200" dirty="0"/>
              <a:t>Co-benefits of highland reforestation </a:t>
            </a:r>
            <a:br>
              <a:rPr lang="en-US" sz="3200" dirty="0"/>
            </a:br>
            <a:r>
              <a:rPr lang="en-US" sz="2800" i="1" dirty="0">
                <a:solidFill>
                  <a:srgbClr val="336600"/>
                </a:solidFill>
              </a:rPr>
              <a:t>Economic</a:t>
            </a:r>
            <a:r>
              <a:rPr lang="en-US" sz="2800" i="1" dirty="0"/>
              <a:t>, social and environmental aspects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/>
              <a:t>Utilization of thinned woods:</a:t>
            </a:r>
            <a:r>
              <a:rPr lang="en-US" b="1" dirty="0"/>
              <a:t> furniture, souvenirs, high quality charcoals, wood vinegar </a:t>
            </a:r>
          </a:p>
        </p:txBody>
      </p:sp>
      <p:pic>
        <p:nvPicPr>
          <p:cNvPr id="4" name="Picture 3" descr="Picture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2"/>
          <a:stretch/>
        </p:blipFill>
        <p:spPr bwMode="auto">
          <a:xfrm>
            <a:off x="503238" y="2589968"/>
            <a:ext cx="2696210" cy="178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G_956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206" y="2589313"/>
            <a:ext cx="2658110" cy="17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G_024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789" y="2589313"/>
            <a:ext cx="2658110" cy="178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G_990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788" y="4415274"/>
            <a:ext cx="2656800" cy="189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รูปภาพ 102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1" t="15514" r="18642"/>
          <a:stretch>
            <a:fillRect/>
          </a:stretch>
        </p:blipFill>
        <p:spPr bwMode="auto">
          <a:xfrm>
            <a:off x="5977422" y="4401827"/>
            <a:ext cx="2656800" cy="189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30"/>
          <a:stretch>
            <a:fillRect/>
          </a:stretch>
        </p:blipFill>
        <p:spPr bwMode="auto">
          <a:xfrm>
            <a:off x="489638" y="4415851"/>
            <a:ext cx="2696210" cy="18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287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200" dirty="0"/>
              <a:t>Co-benefits of highland reforestation </a:t>
            </a:r>
            <a:br>
              <a:rPr lang="en-US" sz="3200" dirty="0"/>
            </a:br>
            <a:r>
              <a:rPr lang="en-US" sz="2800" i="1" dirty="0">
                <a:solidFill>
                  <a:srgbClr val="336600"/>
                </a:solidFill>
              </a:rPr>
              <a:t>Economic</a:t>
            </a:r>
            <a:r>
              <a:rPr lang="en-US" sz="2800" i="1" dirty="0"/>
              <a:t>, social and environmental aspects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/>
              <a:t>Utilization of bamboos:</a:t>
            </a:r>
            <a:r>
              <a:rPr lang="en-US" b="1" dirty="0"/>
              <a:t> food </a:t>
            </a:r>
            <a:br>
              <a:rPr lang="en-US" b="1" dirty="0"/>
            </a:br>
            <a:r>
              <a:rPr lang="en-US" b="1" dirty="0"/>
              <a:t>(bamboo shoots), supporting </a:t>
            </a:r>
            <a:br>
              <a:rPr lang="en-US" b="1" dirty="0"/>
            </a:br>
            <a:r>
              <a:rPr lang="en-US" b="1" dirty="0"/>
              <a:t>tools, farm buildings, high </a:t>
            </a:r>
            <a:br>
              <a:rPr lang="en-US" b="1" dirty="0"/>
            </a:br>
            <a:r>
              <a:rPr lang="en-US" b="1" dirty="0"/>
              <a:t>quality charcoals, wood </a:t>
            </a:r>
            <a:br>
              <a:rPr lang="en-US" b="1" dirty="0"/>
            </a:br>
            <a:r>
              <a:rPr lang="en-US" b="1" dirty="0"/>
              <a:t>vinegar </a:t>
            </a:r>
            <a:endParaRPr lang="en-US" sz="3200" b="1" dirty="0"/>
          </a:p>
        </p:txBody>
      </p:sp>
      <p:pic>
        <p:nvPicPr>
          <p:cNvPr id="11" name="Picture 10" descr="IMG_693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5"/>
          <a:stretch>
            <a:fillRect/>
          </a:stretch>
        </p:blipFill>
        <p:spPr bwMode="auto">
          <a:xfrm>
            <a:off x="503238" y="4506690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556" y="4501610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MG_918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01"/>
          <a:stretch>
            <a:fillRect/>
          </a:stretch>
        </p:blipFill>
        <p:spPr bwMode="auto">
          <a:xfrm>
            <a:off x="3261043" y="4501610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9" r="20258" b="19413"/>
          <a:stretch/>
        </p:blipFill>
        <p:spPr bwMode="auto">
          <a:xfrm>
            <a:off x="5054683" y="2580103"/>
            <a:ext cx="1764000" cy="189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MG_00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913" y="2126877"/>
            <a:ext cx="1764000" cy="235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189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Co-benefits of highland reforestation </a:t>
            </a:r>
            <a:br>
              <a:rPr lang="en-US" sz="3200" dirty="0"/>
            </a:br>
            <a:r>
              <a:rPr lang="en-US" sz="2800" i="1" dirty="0"/>
              <a:t>Economic, </a:t>
            </a:r>
            <a:r>
              <a:rPr lang="en-US" sz="2800" i="1" dirty="0">
                <a:solidFill>
                  <a:srgbClr val="336600"/>
                </a:solidFill>
              </a:rPr>
              <a:t>social </a:t>
            </a:r>
            <a:r>
              <a:rPr lang="en-US" sz="2800" i="1" dirty="0"/>
              <a:t>and environmental aspects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rgbClr val="336600"/>
                </a:solidFill>
              </a:rPr>
              <a:t>Demonstration center </a:t>
            </a:r>
            <a:r>
              <a:rPr lang="en-US" sz="2600" b="1" dirty="0"/>
              <a:t>for wood technology and utilization established in 2004 </a:t>
            </a:r>
          </a:p>
          <a:p>
            <a:pPr lvl="1"/>
            <a:r>
              <a:rPr lang="en-US" sz="2400" b="1" dirty="0"/>
              <a:t>Transferring appropriate wood technology for local people and visitors</a:t>
            </a:r>
          </a:p>
          <a:p>
            <a:pPr lvl="1"/>
            <a:r>
              <a:rPr lang="en-US" sz="2400" b="1" dirty="0"/>
              <a:t>Career development and extension</a:t>
            </a:r>
          </a:p>
          <a:p>
            <a:pPr lvl="1"/>
            <a:endParaRPr lang="en-US" sz="1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6" y="4026642"/>
            <a:ext cx="2889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856" y="4028546"/>
            <a:ext cx="289246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345" y="4028546"/>
            <a:ext cx="289794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211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Co-benefits of highland reforestation </a:t>
            </a:r>
            <a:br>
              <a:rPr lang="en-US" sz="3200" dirty="0"/>
            </a:br>
            <a:r>
              <a:rPr lang="en-US" sz="2800" i="1" dirty="0"/>
              <a:t>Economic, </a:t>
            </a:r>
            <a:r>
              <a:rPr lang="en-US" sz="2800" i="1" dirty="0">
                <a:solidFill>
                  <a:srgbClr val="336600"/>
                </a:solidFill>
              </a:rPr>
              <a:t>social </a:t>
            </a:r>
            <a:r>
              <a:rPr lang="en-US" sz="2800" i="1" dirty="0"/>
              <a:t>and environmental aspects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Activities to develop </a:t>
            </a:r>
            <a:r>
              <a:rPr lang="en-US" sz="2400" b="1" dirty="0">
                <a:solidFill>
                  <a:srgbClr val="006600"/>
                </a:solidFill>
              </a:rPr>
              <a:t>people participation </a:t>
            </a:r>
            <a:r>
              <a:rPr lang="en-US" sz="2400" b="1" dirty="0"/>
              <a:t>and conservation awareness </a:t>
            </a:r>
            <a:r>
              <a:rPr lang="en-US" sz="2000" b="1" dirty="0" err="1"/>
              <a:t>eg</a:t>
            </a:r>
            <a:r>
              <a:rPr lang="en-US" sz="2000" b="1" dirty="0"/>
              <a:t>. tree planting and management, forest fire control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12" y="2386236"/>
            <a:ext cx="2834005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38" y="2399683"/>
            <a:ext cx="2834005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ire break ak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11" y="4356085"/>
            <a:ext cx="28067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ire break ak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67" y="4355926"/>
            <a:ext cx="283464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14" y="2409225"/>
            <a:ext cx="2834005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821" y="4357126"/>
            <a:ext cx="2834005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5099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Co-benefits of highland reforestation </a:t>
            </a:r>
            <a:br>
              <a:rPr lang="en-US" sz="3200" dirty="0"/>
            </a:br>
            <a:r>
              <a:rPr lang="en-US" sz="2800" i="1" dirty="0"/>
              <a:t>Economic, social and </a:t>
            </a:r>
            <a:r>
              <a:rPr lang="en-US" sz="2800" i="1" dirty="0">
                <a:solidFill>
                  <a:srgbClr val="336600"/>
                </a:solidFill>
              </a:rPr>
              <a:t>environmental</a:t>
            </a:r>
            <a:r>
              <a:rPr lang="en-US" sz="2800" i="1" dirty="0"/>
              <a:t> aspects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Beautiful scenery of the </a:t>
            </a:r>
            <a:br>
              <a:rPr lang="en-US" sz="2400" b="1" dirty="0"/>
            </a:br>
            <a:r>
              <a:rPr lang="en-US" sz="2400" b="1" dirty="0"/>
              <a:t>reforestation area for tourist </a:t>
            </a:r>
            <a:br>
              <a:rPr lang="en-US" sz="2400" b="1" dirty="0"/>
            </a:br>
            <a:r>
              <a:rPr lang="en-US" sz="2400" b="1" dirty="0"/>
              <a:t>attractions and learning center</a:t>
            </a:r>
          </a:p>
          <a:p>
            <a:pPr marL="0" indent="0">
              <a:buNone/>
            </a:pPr>
            <a:endParaRPr lang="en-US" sz="3200" b="1" dirty="0"/>
          </a:p>
          <a:p>
            <a:endParaRPr lang="en-US" b="1" dirty="0"/>
          </a:p>
        </p:txBody>
      </p:sp>
      <p:pic>
        <p:nvPicPr>
          <p:cNvPr id="9" name="Picture 8" descr="Image may contain: one or more people, people standing, tree, plant, outdoor and nature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1025" y="2811636"/>
            <a:ext cx="2700000" cy="366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73333" y="3296838"/>
            <a:ext cx="3600000" cy="27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553" y="1095211"/>
            <a:ext cx="3168000" cy="316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433" y="4060491"/>
            <a:ext cx="3168000" cy="2376000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880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Co-benefits of highland reforestation </a:t>
            </a:r>
            <a:br>
              <a:rPr lang="en-US" sz="3200" dirty="0"/>
            </a:br>
            <a:r>
              <a:rPr lang="en-US" sz="2800" i="1" dirty="0"/>
              <a:t>Economic, social and </a:t>
            </a:r>
            <a:r>
              <a:rPr lang="en-US" sz="2800" i="1" dirty="0">
                <a:solidFill>
                  <a:srgbClr val="006600"/>
                </a:solidFill>
              </a:rPr>
              <a:t>environmental </a:t>
            </a:r>
            <a:r>
              <a:rPr lang="en-US" sz="2800" i="1" dirty="0"/>
              <a:t>aspects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Biodiversity and natural regeneration of </a:t>
            </a:r>
            <a:r>
              <a:rPr lang="en-US" dirty="0">
                <a:solidFill>
                  <a:srgbClr val="336600"/>
                </a:solidFill>
              </a:rPr>
              <a:t>native tree species</a:t>
            </a:r>
          </a:p>
          <a:p>
            <a:pPr lvl="1"/>
            <a:r>
              <a:rPr lang="en-US" sz="2400" dirty="0"/>
              <a:t>64 tree species in 31 families</a:t>
            </a:r>
          </a:p>
          <a:p>
            <a:pPr lvl="1"/>
            <a:r>
              <a:rPr lang="en-US" sz="2400" dirty="0"/>
              <a:t>Evaluation on biodiversity of non-woody plants, animals and insects is ongoing</a:t>
            </a:r>
          </a:p>
          <a:p>
            <a:pPr marL="0" indent="0">
              <a:buNone/>
            </a:pPr>
            <a:endParaRPr lang="en-US" sz="3200" dirty="0"/>
          </a:p>
          <a:p>
            <a:endParaRPr lang="en-US" dirty="0"/>
          </a:p>
        </p:txBody>
      </p:sp>
      <p:pic>
        <p:nvPicPr>
          <p:cNvPr id="4" name="Picture 76"/>
          <p:cNvPicPr>
            <a:picLocks noChangeAspect="1" noChangeArrowheads="1"/>
          </p:cNvPicPr>
          <p:nvPr/>
        </p:nvPicPr>
        <p:blipFill rotWithShape="1">
          <a:blip r:embed="rId3"/>
          <a:srcRect l="50453" t="33954" b="33276"/>
          <a:stretch/>
        </p:blipFill>
        <p:spPr bwMode="auto">
          <a:xfrm>
            <a:off x="911463" y="3859781"/>
            <a:ext cx="3567343" cy="2484179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68306" y="4155409"/>
            <a:ext cx="2484000" cy="186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3964" y="4166864"/>
            <a:ext cx="2484000" cy="1863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527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800" i="1" dirty="0">
                <a:solidFill>
                  <a:schemeClr val="tx2"/>
                </a:solidFill>
              </a:rPr>
              <a:t>Natural regeneration of different planting schemes</a:t>
            </a:r>
            <a:br>
              <a:rPr lang="en-US" sz="2800" i="1" dirty="0">
                <a:solidFill>
                  <a:schemeClr val="tx2"/>
                </a:solidFill>
              </a:rPr>
            </a:br>
            <a:r>
              <a:rPr lang="en-US" sz="2800" i="1" dirty="0">
                <a:solidFill>
                  <a:schemeClr val="tx2"/>
                </a:solidFill>
              </a:rPr>
              <a:t>(in 2017) </a:t>
            </a:r>
            <a:endParaRPr lang="en-US" i="1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2548013"/>
              </p:ext>
            </p:extLst>
          </p:nvPr>
        </p:nvGraphicFramePr>
        <p:xfrm>
          <a:off x="503238" y="1449388"/>
          <a:ext cx="8137525" cy="4722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1"/>
          <p:cNvSpPr txBox="1"/>
          <p:nvPr/>
        </p:nvSpPr>
        <p:spPr>
          <a:xfrm>
            <a:off x="2622176" y="2581835"/>
            <a:ext cx="914400" cy="43030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Mixed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3442447" y="2090456"/>
            <a:ext cx="914400" cy="43030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VFP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5813611" y="3436286"/>
            <a:ext cx="914400" cy="43030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Mixed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6633882" y="2944907"/>
            <a:ext cx="914400" cy="43030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VFP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5217459" y="3521682"/>
            <a:ext cx="914400" cy="47064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081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Co-benefits of highland reforestation </a:t>
            </a:r>
            <a:br>
              <a:rPr lang="en-US" sz="3200" dirty="0"/>
            </a:br>
            <a:r>
              <a:rPr lang="en-US" sz="2800" i="1" dirty="0"/>
              <a:t>Economic, social and </a:t>
            </a:r>
            <a:r>
              <a:rPr lang="en-US" sz="2800" i="1" dirty="0">
                <a:solidFill>
                  <a:srgbClr val="336600"/>
                </a:solidFill>
              </a:rPr>
              <a:t>environmental</a:t>
            </a:r>
            <a:r>
              <a:rPr lang="en-US" sz="2800" i="1" dirty="0"/>
              <a:t> aspects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Conservation of watershed area for ecological services</a:t>
            </a:r>
          </a:p>
          <a:p>
            <a:r>
              <a:rPr lang="en-US" b="1" dirty="0"/>
              <a:t>Conservation of water and soil through terraced planting</a:t>
            </a: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6" name="Picture 5" descr="6 (2)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84" y="3465513"/>
            <a:ext cx="4408956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002130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57" y="3465513"/>
            <a:ext cx="4248866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900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796143"/>
            <a:ext cx="2952750" cy="3461657"/>
          </a:xfrm>
        </p:spPr>
        <p:txBody>
          <a:bodyPr>
            <a:normAutofit fontScale="92500"/>
          </a:bodyPr>
          <a:lstStyle/>
          <a:p>
            <a:r>
              <a:rPr lang="th-TH" sz="2100" i="1" dirty="0"/>
              <a:t>ได้รับการรับรองและประกาศเกียรติคุณ ปริมาณการดูดซับก๊าซคาร์บอนไดออกไซด์ ทั้งหมด</a:t>
            </a:r>
            <a:r>
              <a:rPr lang="th-TH" sz="2400" i="1" dirty="0"/>
              <a:t> </a:t>
            </a:r>
            <a:r>
              <a:rPr lang="th-TH" i="1" dirty="0">
                <a:solidFill>
                  <a:srgbClr val="FF0000"/>
                </a:solidFill>
              </a:rPr>
              <a:t>67,830 ตันคาร์บอนไดออกไซด์</a:t>
            </a:r>
            <a:br>
              <a:rPr lang="th-TH" sz="2400" i="1" dirty="0"/>
            </a:br>
            <a:r>
              <a:rPr lang="th-TH" i="1" dirty="0"/>
              <a:t>10 มี.ค.2560</a:t>
            </a:r>
            <a:endParaRPr lang="th-TH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 rotWithShape="1">
          <a:blip r:embed="rId2"/>
          <a:srcRect l="49801"/>
          <a:stretch/>
        </p:blipFill>
        <p:spPr bwMode="auto">
          <a:xfrm>
            <a:off x="4811559" y="1227454"/>
            <a:ext cx="3912558" cy="52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674429" y="3765959"/>
            <a:ext cx="218681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err="1">
                <a:solidFill>
                  <a:srgbClr val="C00000"/>
                </a:solidFill>
                <a:latin typeface="Berlin Sans FB Demi" pitchFamily="34" charset="0"/>
              </a:rPr>
              <a:t>Angkhang</a:t>
            </a:r>
            <a:endParaRPr lang="th-TH" sz="3300" dirty="0">
              <a:solidFill>
                <a:srgbClr val="C00000"/>
              </a:solidFill>
              <a:latin typeface="Berlin Sans FB Dem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988D11-1A1E-416E-9170-EC14AC5464C7}"/>
              </a:ext>
            </a:extLst>
          </p:cNvPr>
          <p:cNvSpPr txBox="1"/>
          <p:nvPr/>
        </p:nvSpPr>
        <p:spPr>
          <a:xfrm>
            <a:off x="571501" y="4263912"/>
            <a:ext cx="19768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Berlin Sans FB Demi" pitchFamily="34" charset="0"/>
              </a:rPr>
              <a:t>LESS</a:t>
            </a:r>
            <a:endParaRPr lang="th-TH" sz="7200" dirty="0">
              <a:solidFill>
                <a:srgbClr val="C00000"/>
              </a:solidFill>
              <a:latin typeface="Berlin Sans FB Demi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1EB5CD-908C-4BA2-85E9-B7C5B73374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6"/>
          <a:stretch/>
        </p:blipFill>
        <p:spPr>
          <a:xfrm>
            <a:off x="266682" y="1196974"/>
            <a:ext cx="4144924" cy="5292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4694665-EF66-4247-8344-345E367B7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 Letter of Approval</a:t>
            </a:r>
            <a:endParaRPr lang="th-TH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B448583-4F6F-41FD-9702-7DD77B749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876" y="6475620"/>
            <a:ext cx="1372169" cy="365125"/>
          </a:xfrm>
        </p:spPr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49AD8FE-93B3-4271-BB34-648B400F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0844" y="6488870"/>
            <a:ext cx="4742312" cy="365126"/>
          </a:xfrm>
        </p:spPr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3345309E-D2A6-4088-AF72-C6C717717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60635" y="6475620"/>
            <a:ext cx="1371600" cy="365125"/>
          </a:xfrm>
        </p:spPr>
        <p:txBody>
          <a:bodyPr/>
          <a:lstStyle/>
          <a:p>
            <a:fld id="{0FF54DE5-C571-48E8-A5BC-B369434E2F44}" type="slidenum">
              <a:rPr lang="th-TH" smtClean="0"/>
              <a:t>29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835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3</a:t>
            </a:fld>
            <a:endParaRPr lang="th-TH"/>
          </a:p>
        </p:txBody>
      </p:sp>
      <p:grpSp>
        <p:nvGrpSpPr>
          <p:cNvPr id="7" name="Group 6"/>
          <p:cNvGrpSpPr/>
          <p:nvPr/>
        </p:nvGrpSpPr>
        <p:grpSpPr>
          <a:xfrm>
            <a:off x="296412" y="1353022"/>
            <a:ext cx="8618990" cy="2845526"/>
            <a:chOff x="296412" y="1407452"/>
            <a:chExt cx="8618990" cy="2845526"/>
          </a:xfrm>
        </p:grpSpPr>
        <p:pic>
          <p:nvPicPr>
            <p:cNvPr id="8" name="Picture 7" descr="IMG_686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073" y="1407452"/>
              <a:ext cx="2124534" cy="283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412" y="1418338"/>
              <a:ext cx="2153661" cy="283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IMG_686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219" y="1407452"/>
              <a:ext cx="2125980" cy="283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ttps://scontent.ftxl1-1.fna.fbcdn.net/v/t1.0-0/c171.0.200.200/p200x200/14232574_1092417007473209_4805054477891238789_n.jpg?oh=ebae6ca3b7dc4953421a23216f097ccd&amp;oe=5A4FEDA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5484" y="1407452"/>
              <a:ext cx="2179918" cy="283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7805" y="-26051"/>
            <a:ext cx="9144000" cy="1136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0099"/>
                </a:solidFill>
                <a:latin typeface="Arial" panose="020B0604020202020204" pitchFamily="34" charset="0"/>
              </a:rPr>
              <a:t>Sustainability:</a:t>
            </a:r>
            <a:br>
              <a:rPr lang="en-US" sz="2800" b="1" i="1" dirty="0">
                <a:solidFill>
                  <a:srgbClr val="000099"/>
                </a:solidFill>
                <a:latin typeface="Arial" panose="020B0604020202020204" pitchFamily="34" charset="0"/>
              </a:rPr>
            </a:br>
            <a:r>
              <a:rPr lang="en-US" sz="2800" b="1" i="1" dirty="0">
                <a:solidFill>
                  <a:srgbClr val="000099"/>
                </a:solidFill>
                <a:latin typeface="Arial" panose="020B0604020202020204" pitchFamily="34" charset="0"/>
              </a:rPr>
              <a:t>Social, Economic and </a:t>
            </a:r>
            <a:r>
              <a:rPr lang="en-US" sz="3200" b="1" i="1" dirty="0">
                <a:solidFill>
                  <a:srgbClr val="006600"/>
                </a:solidFill>
                <a:latin typeface="Arial" panose="020B0604020202020204" pitchFamily="34" charset="0"/>
              </a:rPr>
              <a:t>Environmental </a:t>
            </a:r>
            <a:r>
              <a:rPr lang="en-US" sz="2800" b="1" i="1" dirty="0">
                <a:solidFill>
                  <a:srgbClr val="000099"/>
                </a:solidFill>
                <a:latin typeface="Arial" panose="020B0604020202020204" pitchFamily="34" charset="0"/>
              </a:rPr>
              <a:t>Aspects </a:t>
            </a:r>
            <a:endParaRPr lang="th-TH" sz="2800" b="1" i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B233B0-360E-48FE-9849-A3F731C4BA13}"/>
              </a:ext>
            </a:extLst>
          </p:cNvPr>
          <p:cNvGrpSpPr/>
          <p:nvPr/>
        </p:nvGrpSpPr>
        <p:grpSpPr>
          <a:xfrm>
            <a:off x="-53313" y="4176773"/>
            <a:ext cx="9549638" cy="2322986"/>
            <a:chOff x="312447" y="4176773"/>
            <a:chExt cx="9549638" cy="23229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47" y="4213759"/>
              <a:ext cx="3048000" cy="2286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732" y="4209437"/>
              <a:ext cx="3048000" cy="2286000"/>
            </a:xfrm>
            <a:prstGeom prst="rect">
              <a:avLst/>
            </a:prstGeom>
          </p:spPr>
        </p:pic>
        <p:pic>
          <p:nvPicPr>
            <p:cNvPr id="14" name="Picture 13" descr="G0021303">
              <a:extLst>
                <a:ext uri="{FF2B5EF4-FFF2-40B4-BE49-F238E27FC236}">
                  <a16:creationId xmlns:a16="http://schemas.microsoft.com/office/drawing/2014/main" id="{550CB659-38B1-4F20-B89C-4A661E73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6857" y="4176773"/>
              <a:ext cx="3415228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859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FEAA40A-DE9F-480C-9144-6DA79FA60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91839A-C3AF-4791-B0A9-05AA6BE1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84F73-A9E9-4FE6-BA08-45FCDE19E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2C1CB3-81B9-45F8-8CAA-7EFF6BFFE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30</a:t>
            </a:fld>
            <a:endParaRPr lang="th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9967A6-FC50-46AA-8804-7593F42BF129}"/>
              </a:ext>
            </a:extLst>
          </p:cNvPr>
          <p:cNvSpPr/>
          <p:nvPr/>
        </p:nvSpPr>
        <p:spPr>
          <a:xfrm>
            <a:off x="2042160" y="305415"/>
            <a:ext cx="69011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Socio-Economic and Marketing Sustainability</a:t>
            </a:r>
            <a:b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under Alternative Development</a:t>
            </a:r>
            <a:endParaRPr lang="th-TH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206C60-8B22-44B8-9477-36CE80E021B2}"/>
              </a:ext>
            </a:extLst>
          </p:cNvPr>
          <p:cNvSpPr/>
          <p:nvPr/>
        </p:nvSpPr>
        <p:spPr>
          <a:xfrm>
            <a:off x="2230305" y="1782429"/>
            <a:ext cx="6901179" cy="1136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Sustainability:</a:t>
            </a:r>
            <a:b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Social, Economic and Environmental Aspects </a:t>
            </a:r>
            <a:endParaRPr lang="th-TH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1F627E-BE40-4CF2-AA45-FCA5FCD2D355}"/>
              </a:ext>
            </a:extLst>
          </p:cNvPr>
          <p:cNvSpPr/>
          <p:nvPr/>
        </p:nvSpPr>
        <p:spPr>
          <a:xfrm>
            <a:off x="1239520" y="4164226"/>
            <a:ext cx="7891964" cy="1136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Sustainability for highland development: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Maintaining ecological services 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through </a:t>
            </a:r>
            <a:r>
              <a:rPr lang="en-US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landscape restoration</a:t>
            </a:r>
            <a:endParaRPr lang="th-TH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3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L</a:t>
            </a:r>
            <a:r>
              <a:rPr lang="en-US" sz="3200" i="1" dirty="0"/>
              <a:t>andscape highland restoration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10198" y="1449388"/>
            <a:ext cx="5704522" cy="4722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b="1" i="1" spc="-50" dirty="0">
                <a:solidFill>
                  <a:srgbClr val="006600"/>
                </a:solidFill>
              </a:rPr>
              <a:t>H.M. the King Bhumibol</a:t>
            </a:r>
            <a:r>
              <a:rPr lang="en-US" sz="2700" b="1" i="1" dirty="0">
                <a:solidFill>
                  <a:srgbClr val="006600"/>
                </a:solidFill>
              </a:rPr>
              <a:t>’s </a:t>
            </a:r>
            <a:r>
              <a:rPr lang="en-US" sz="2400" b="1" dirty="0"/>
              <a:t>philosophy and initiatives:</a:t>
            </a:r>
          </a:p>
          <a:p>
            <a:r>
              <a:rPr lang="en-US" sz="2400" b="1" i="1" dirty="0"/>
              <a:t>Self sufficiency economy</a:t>
            </a:r>
          </a:p>
          <a:p>
            <a:r>
              <a:rPr lang="en-US" sz="2400" b="1" i="1" dirty="0">
                <a:solidFill>
                  <a:schemeClr val="accent3"/>
                </a:solidFill>
              </a:rPr>
              <a:t>“Help them to help themselves”</a:t>
            </a:r>
          </a:p>
          <a:p>
            <a:r>
              <a:rPr lang="en-US" sz="2400" b="1" i="1" dirty="0">
                <a:solidFill>
                  <a:schemeClr val="accent4"/>
                </a:solidFill>
              </a:rPr>
              <a:t>“Planting 3 kinds of  trees </a:t>
            </a:r>
            <a:br>
              <a:rPr lang="en-US" sz="2400" b="1" i="1" dirty="0">
                <a:solidFill>
                  <a:schemeClr val="accent4"/>
                </a:solidFill>
              </a:rPr>
            </a:br>
            <a:r>
              <a:rPr lang="en-US" sz="2400" b="1" i="1" dirty="0">
                <a:solidFill>
                  <a:schemeClr val="accent4"/>
                </a:solidFill>
              </a:rPr>
              <a:t>to provide 4 benefits”</a:t>
            </a:r>
          </a:p>
          <a:p>
            <a:r>
              <a:rPr lang="en-US" sz="2400" b="1" i="1" dirty="0">
                <a:solidFill>
                  <a:schemeClr val="accent4"/>
                </a:solidFill>
              </a:rPr>
              <a:t>Land use initiatives</a:t>
            </a:r>
          </a:p>
          <a:p>
            <a:endParaRPr lang="en-US" sz="3200" dirty="0"/>
          </a:p>
        </p:txBody>
      </p:sp>
      <p:pic>
        <p:nvPicPr>
          <p:cNvPr id="10" name="Picture 9" descr="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47" y="4456840"/>
            <a:ext cx="270000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667" y="4465638"/>
            <a:ext cx="270000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G002177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1"/>
          <a:stretch>
            <a:fillRect/>
          </a:stretch>
        </p:blipFill>
        <p:spPr bwMode="auto">
          <a:xfrm>
            <a:off x="5944702" y="4454338"/>
            <a:ext cx="2700000" cy="20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31</a:t>
            </a:fld>
            <a:endParaRPr lang="th-TH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7"/>
          <a:stretch/>
        </p:blipFill>
        <p:spPr>
          <a:xfrm>
            <a:off x="5672541" y="1240959"/>
            <a:ext cx="3420000" cy="3113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490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Maintaining ecological services </a:t>
            </a:r>
            <a:br>
              <a:rPr lang="en-US" sz="3200" dirty="0"/>
            </a:br>
            <a:r>
              <a:rPr lang="en-US" sz="2800" i="1" dirty="0"/>
              <a:t>through landscape restoration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0103129"/>
              </p:ext>
            </p:extLst>
          </p:nvPr>
        </p:nvGraphicFramePr>
        <p:xfrm>
          <a:off x="503237" y="2030507"/>
          <a:ext cx="6518049" cy="4719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307727" y="1388374"/>
            <a:ext cx="5785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920" b="1" i="0" u="none" strike="noStrike" kern="1200" cap="none" baseline="0">
                <a:solidFill>
                  <a:srgbClr val="5148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400" dirty="0"/>
              <a:t>Current land use classification</a:t>
            </a:r>
            <a:endParaRPr lang="th-TH" sz="2400" dirty="0"/>
          </a:p>
        </p:txBody>
      </p:sp>
      <p:sp>
        <p:nvSpPr>
          <p:cNvPr id="7" name="Line Callout 1 6"/>
          <p:cNvSpPr/>
          <p:nvPr/>
        </p:nvSpPr>
        <p:spPr>
          <a:xfrm>
            <a:off x="4996540" y="2065251"/>
            <a:ext cx="3953821" cy="1631216"/>
          </a:xfrm>
          <a:prstGeom prst="borderCallout1">
            <a:avLst>
              <a:gd name="adj1" fmla="val 18750"/>
              <a:gd name="adj2" fmla="val -8333"/>
              <a:gd name="adj3" fmla="val 77465"/>
              <a:gd name="adj4" fmla="val -70517"/>
            </a:avLst>
          </a:prstGeom>
          <a:ln w="12700">
            <a:solidFill>
              <a:srgbClr val="33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livelihood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of hill-tribe people through </a:t>
            </a:r>
            <a:r>
              <a:rPr lang="en-US" sz="2400" b="1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temperate fruit and forest trees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24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Maintaining ecological services </a:t>
            </a:r>
            <a:br>
              <a:rPr lang="en-US" sz="3200" dirty="0"/>
            </a:br>
            <a:r>
              <a:rPr lang="en-US" sz="2800" i="1" dirty="0"/>
              <a:t>through landscape restoration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3280865"/>
              </p:ext>
            </p:extLst>
          </p:nvPr>
        </p:nvGraphicFramePr>
        <p:xfrm>
          <a:off x="503237" y="2030507"/>
          <a:ext cx="6518049" cy="4719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287407" y="1388374"/>
            <a:ext cx="5785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920" b="1" i="0" u="none" strike="noStrike" kern="1200" cap="none" baseline="0">
                <a:solidFill>
                  <a:srgbClr val="5148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400" dirty="0"/>
              <a:t>Current land use classification</a:t>
            </a:r>
            <a:endParaRPr lang="th-TH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33</a:t>
            </a:fld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4784272" y="3372887"/>
            <a:ext cx="416609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livelihood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of hill-tribe people through </a:t>
            </a:r>
            <a:r>
              <a:rPr lang="en-US" sz="2400" b="1" i="1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temperate agricultural crops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en-US" sz="2800" b="1" i="1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of the hill tribe people are </a:t>
            </a:r>
            <a:r>
              <a:rPr lang="en-US" sz="2400" b="1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farmers engaged in the Royal Project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4585983" y="5574877"/>
            <a:ext cx="489857" cy="608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5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Maintaining ecological services </a:t>
            </a:r>
            <a:br>
              <a:rPr lang="en-US" sz="3200" dirty="0"/>
            </a:br>
            <a:r>
              <a:rPr lang="en-US" sz="2800" i="1" dirty="0"/>
              <a:t>through landscape restoration</a:t>
            </a:r>
          </a:p>
        </p:txBody>
      </p:sp>
      <p:pic>
        <p:nvPicPr>
          <p:cNvPr id="8" name="Picture 7" descr="IMG_686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68" y="1439003"/>
            <a:ext cx="186563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85" y="1453898"/>
            <a:ext cx="1889760" cy="248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572000" y="1318756"/>
            <a:ext cx="4378362" cy="472281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b="1" i="1" dirty="0">
                <a:solidFill>
                  <a:srgbClr val="336600"/>
                </a:solidFill>
              </a:rPr>
              <a:t>Practices</a:t>
            </a:r>
          </a:p>
          <a:p>
            <a:pPr>
              <a:lnSpc>
                <a:spcPct val="110000"/>
              </a:lnSpc>
            </a:pPr>
            <a:r>
              <a:rPr lang="en-US" sz="2200" b="1" dirty="0"/>
              <a:t>Allocation of planting areas e.g. fruit trees, annual crops, cut flowers, tea, herbs</a:t>
            </a:r>
          </a:p>
          <a:p>
            <a:pPr>
              <a:lnSpc>
                <a:spcPct val="110000"/>
              </a:lnSpc>
            </a:pPr>
            <a:r>
              <a:rPr lang="en-US" sz="2200" b="1" dirty="0"/>
              <a:t>Supports training and technology transfer to farmers</a:t>
            </a:r>
          </a:p>
          <a:p>
            <a:pPr>
              <a:lnSpc>
                <a:spcPct val="110000"/>
              </a:lnSpc>
            </a:pPr>
            <a:r>
              <a:rPr lang="en-US" sz="2200" b="1" dirty="0"/>
              <a:t>Product design and development and marketing</a:t>
            </a:r>
          </a:p>
        </p:txBody>
      </p:sp>
      <p:pic>
        <p:nvPicPr>
          <p:cNvPr id="13" name="Picture 12" descr="IMG_686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8" y="3970338"/>
            <a:ext cx="1864995" cy="248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content.ftxl1-1.fna.fbcdn.net/v/t1.0-0/c171.0.200.200/p200x200/14232574_1092417007473209_4805054477891238789_n.jpg?oh=ebae6ca3b7dc4953421a23216f097ccd&amp;oe=5A4FEDA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933" y="3979846"/>
            <a:ext cx="1905000" cy="247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34</a:t>
            </a:fld>
            <a:endParaRPr lang="th-TH"/>
          </a:p>
        </p:txBody>
      </p:sp>
      <p:pic>
        <p:nvPicPr>
          <p:cNvPr id="17" name="Picture 16" descr="G0021303">
            <a:extLst>
              <a:ext uri="{FF2B5EF4-FFF2-40B4-BE49-F238E27FC236}">
                <a16:creationId xmlns:a16="http://schemas.microsoft.com/office/drawing/2014/main" id="{F57EDA53-F34A-4888-A082-E524480DBA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98" y="4669836"/>
            <a:ext cx="2635378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34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Best practices </a:t>
            </a:r>
            <a:br>
              <a:rPr lang="en-US" sz="3200" dirty="0"/>
            </a:br>
            <a:r>
              <a:rPr lang="en-US" sz="3200" i="1" dirty="0"/>
              <a:t>of landscape restoration for highlands </a:t>
            </a:r>
            <a:endParaRPr lang="en-US" sz="3200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6129812"/>
              </p:ext>
            </p:extLst>
          </p:nvPr>
        </p:nvGraphicFramePr>
        <p:xfrm>
          <a:off x="24954" y="1316038"/>
          <a:ext cx="8925407" cy="5040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228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061" y="1584816"/>
            <a:ext cx="1512000" cy="1248373"/>
          </a:xfrm>
        </p:spPr>
      </p:pic>
      <p:pic>
        <p:nvPicPr>
          <p:cNvPr id="2050" name="Picture 2" descr="ผลการค้นหารูปภาพสำหรับ bedo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06" y="1449388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3823" y="1302168"/>
            <a:ext cx="1476000" cy="172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03238" y="3158125"/>
            <a:ext cx="8447124" cy="31871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Asst. Prof. Dr. </a:t>
            </a:r>
            <a:r>
              <a:rPr lang="en-US" sz="2400" b="1" dirty="0" err="1"/>
              <a:t>Bunvong</a:t>
            </a:r>
            <a:r>
              <a:rPr lang="en-US" sz="2400" b="1" dirty="0"/>
              <a:t> </a:t>
            </a:r>
            <a:r>
              <a:rPr lang="en-US" sz="2400" b="1" dirty="0" err="1"/>
              <a:t>Thaiutsa</a:t>
            </a:r>
            <a:endParaRPr lang="en-US" sz="2400" b="1" dirty="0"/>
          </a:p>
          <a:p>
            <a:r>
              <a:rPr lang="en-US" sz="2400" b="1" dirty="0"/>
              <a:t>Biodiversity-Base Economy Development Office (BEDO)</a:t>
            </a:r>
          </a:p>
          <a:p>
            <a:r>
              <a:rPr lang="en-US" sz="2400" b="1" dirty="0"/>
              <a:t>The Royal Project Foundation, Royal Agricultural Station </a:t>
            </a:r>
            <a:r>
              <a:rPr lang="en-US" sz="2400" b="1" dirty="0" err="1"/>
              <a:t>Angkhang</a:t>
            </a:r>
            <a:endParaRPr lang="en-US" sz="2400" b="1" dirty="0"/>
          </a:p>
          <a:p>
            <a:r>
              <a:rPr lang="en-US" sz="2400" b="1" dirty="0"/>
              <a:t>Kasetsart University, Faculty of Forestry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36</a:t>
            </a:fld>
            <a:endParaRPr lang="th-T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AC5304-D580-422A-AD77-0DEC9D06BC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04" y="1502975"/>
            <a:ext cx="1068510" cy="14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7" b="9877"/>
          <a:stretch>
            <a:fillRect/>
          </a:stretch>
        </p:blipFill>
        <p:spPr>
          <a:xfrm>
            <a:off x="2142700" y="334518"/>
            <a:ext cx="2335968" cy="1874520"/>
          </a:xfrm>
        </p:spPr>
      </p:pic>
      <p:pic>
        <p:nvPicPr>
          <p:cNvPr id="20" name="Picture Placeholder 19" descr="G0021771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r="3305"/>
          <a:stretch>
            <a:fillRect/>
          </a:stretch>
        </p:blipFill>
        <p:spPr bwMode="auto">
          <a:xfrm>
            <a:off x="4481213" y="334518"/>
            <a:ext cx="2336410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1EE452-E5D5-4E0A-A78F-5EE125323C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07" y="148045"/>
            <a:ext cx="871182" cy="1203416"/>
          </a:xfrm>
          <a:prstGeom prst="rect">
            <a:avLst/>
          </a:prstGeom>
        </p:spPr>
      </p:pic>
      <p:pic>
        <p:nvPicPr>
          <p:cNvPr id="12" name="Picture Placeholder 11" descr="fire break ak6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313" y="334518"/>
            <a:ext cx="2337679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456B9D-FC7D-4CEE-8D10-1F54EDB53CD2}"/>
              </a:ext>
            </a:extLst>
          </p:cNvPr>
          <p:cNvSpPr/>
          <p:nvPr/>
        </p:nvSpPr>
        <p:spPr>
          <a:xfrm>
            <a:off x="551083" y="5698907"/>
            <a:ext cx="8089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For more information: </a:t>
            </a:r>
            <a:b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Sapit Diloksumpun  </a:t>
            </a: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sapit.d@ku.ac.th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B947D053-F73D-4DB3-9BBD-66D1E9A92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80" y="2683828"/>
            <a:ext cx="4848682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38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Past: Highland natural resources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Picture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3" b="1"/>
          <a:stretch/>
        </p:blipFill>
        <p:spPr bwMode="auto">
          <a:xfrm>
            <a:off x="4610880" y="1574800"/>
            <a:ext cx="4306824" cy="276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17068" y="4618241"/>
            <a:ext cx="81479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latin typeface="Arial" panose="020B0604020202020204" pitchFamily="34" charset="0"/>
              </a:rPr>
              <a:t>Hill evergreen forest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&gt;&gt; </a:t>
            </a:r>
            <a:r>
              <a:rPr lang="th-TH" sz="3200" b="1" dirty="0">
                <a:latin typeface="Arial" panose="020B0604020202020204" pitchFamily="34" charset="0"/>
              </a:rPr>
              <a:t>Degraded lands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59B143-028B-4862-A4F7-5993F96919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t="19422" r="24069" b="7011"/>
          <a:stretch/>
        </p:blipFill>
        <p:spPr>
          <a:xfrm>
            <a:off x="266700" y="1598112"/>
            <a:ext cx="4294266" cy="274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4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dirty="0"/>
              <a:t>Past: Situations of the highland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76258412"/>
              </p:ext>
            </p:extLst>
          </p:nvPr>
        </p:nvGraphicFramePr>
        <p:xfrm>
          <a:off x="18536" y="1196976"/>
          <a:ext cx="9125464" cy="5076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627345" y="3849059"/>
            <a:ext cx="2516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Hill-tribe people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Ajarn\Aj Bunvong\pict120.jpg"/>
          <p:cNvPicPr>
            <a:picLocks noChangeAspect="1" noChangeArrowheads="1"/>
          </p:cNvPicPr>
          <p:nvPr/>
        </p:nvPicPr>
        <p:blipFill>
          <a:blip r:embed="rId2" cstate="print"/>
          <a:srcRect l="1034" t="1852" r="690" b="4142"/>
          <a:stretch>
            <a:fillRect/>
          </a:stretch>
        </p:blipFill>
        <p:spPr bwMode="auto">
          <a:xfrm>
            <a:off x="-15798" y="3984739"/>
            <a:ext cx="9144000" cy="2873261"/>
          </a:xfrm>
          <a:prstGeom prst="rect">
            <a:avLst/>
          </a:prstGeom>
          <a:noFill/>
        </p:spPr>
      </p:pic>
      <p:pic>
        <p:nvPicPr>
          <p:cNvPr id="1027" name="Picture 3" descr="D:\Ajarn\Aj Bunvong\Research Project\โครงการหลวง\ภาพอ่างขาง\รูปการปลูกฟื้นฟูป่าที่อ่างขาง\ป่าไม้..พี่สมาน\Picture68.jpg"/>
          <p:cNvPicPr>
            <a:picLocks noChangeAspect="1" noChangeArrowheads="1"/>
          </p:cNvPicPr>
          <p:nvPr/>
        </p:nvPicPr>
        <p:blipFill>
          <a:blip r:embed="rId3"/>
          <a:srcRect r="15123"/>
          <a:stretch>
            <a:fillRect/>
          </a:stretch>
        </p:blipFill>
        <p:spPr bwMode="auto">
          <a:xfrm>
            <a:off x="5134880" y="0"/>
            <a:ext cx="4009152" cy="4000504"/>
          </a:xfrm>
          <a:prstGeom prst="rect">
            <a:avLst/>
          </a:prstGeom>
          <a:noFill/>
        </p:spPr>
      </p:pic>
      <p:pic>
        <p:nvPicPr>
          <p:cNvPr id="2050" name="Picture 2" descr="D:\Ajarn\Aj Bunvong\pict119.jpg"/>
          <p:cNvPicPr>
            <a:picLocks noChangeAspect="1" noChangeArrowheads="1"/>
          </p:cNvPicPr>
          <p:nvPr/>
        </p:nvPicPr>
        <p:blipFill>
          <a:blip r:embed="rId4" cstate="print"/>
          <a:srcRect t="15524"/>
          <a:stretch>
            <a:fillRect/>
          </a:stretch>
        </p:blipFill>
        <p:spPr bwMode="auto">
          <a:xfrm>
            <a:off x="-1" y="-13826"/>
            <a:ext cx="5643571" cy="401433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64748" y="3374310"/>
            <a:ext cx="5357850" cy="1015663"/>
          </a:xfrm>
          <a:prstGeom prst="rect">
            <a:avLst/>
          </a:prstGeom>
          <a:solidFill>
            <a:srgbClr val="FFFFCC">
              <a:alpha val="83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Royal Visits</a:t>
            </a:r>
            <a:endParaRPr lang="th-TH" sz="60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2604CC-A315-4703-99A5-E3D35F1B3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25D2AB-FFEF-4AB6-A1DC-5F7CA0ED3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Sapit Diloksumpun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E9BC4-387B-4ACC-8ECA-8E57F5BF4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244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/>
          <p:cNvSpPr txBox="1"/>
          <p:nvPr/>
        </p:nvSpPr>
        <p:spPr>
          <a:xfrm>
            <a:off x="4234231" y="6504251"/>
            <a:ext cx="406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http://www.angkhangstation.com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h-TH" sz="1400" dirty="0">
              <a:latin typeface="Arial" panose="020B0604020202020204" pitchFamily="34" charset="0"/>
              <a:cs typeface="AngsanaUPC" pitchFamily="18" charset="-34"/>
            </a:endParaRPr>
          </a:p>
        </p:txBody>
      </p:sp>
      <p:sp>
        <p:nvSpPr>
          <p:cNvPr id="6" name="สี่เหลี่ยมผืนผ้า 19"/>
          <p:cNvSpPr/>
          <p:nvPr/>
        </p:nvSpPr>
        <p:spPr>
          <a:xfrm>
            <a:off x="4619486" y="1159102"/>
            <a:ext cx="4029945" cy="2697991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Royal visits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3808085"/>
            <a:ext cx="8097183" cy="269799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The Royal Project is one of initiated </a:t>
            </a:r>
            <a:r>
              <a:rPr lang="en-US" sz="2400" spc="-50" dirty="0"/>
              <a:t>projects of </a:t>
            </a:r>
            <a:r>
              <a:rPr lang="en-US" sz="2400" b="1" spc="-50" dirty="0"/>
              <a:t>H.M. the King Bhumibol</a:t>
            </a:r>
            <a:r>
              <a:rPr lang="en-US" sz="2400" dirty="0"/>
              <a:t>, established in 1969</a:t>
            </a:r>
          </a:p>
          <a:p>
            <a:pPr>
              <a:lnSpc>
                <a:spcPct val="110000"/>
              </a:lnSpc>
            </a:pPr>
            <a:r>
              <a:rPr lang="en-US" sz="2400" b="1" dirty="0"/>
              <a:t>The Royal Agricultural Station (RAS) </a:t>
            </a:r>
            <a:r>
              <a:rPr lang="en-US" sz="2400" b="1" dirty="0" err="1"/>
              <a:t>Angkhang</a:t>
            </a:r>
            <a:r>
              <a:rPr lang="en-US" sz="2400" dirty="0"/>
              <a:t>, Chiang Mai Province, was then established as the first station.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0099"/>
                </a:solidFill>
              </a:rPr>
              <a:t>The Royal Project Foundation was </a:t>
            </a:r>
            <a:r>
              <a:rPr lang="en-US" sz="2400" dirty="0"/>
              <a:t>established in 1992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23" y="1153946"/>
            <a:ext cx="4037384" cy="27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9072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Ajarn\Aj Bunvong\Research Project\โครงการหลวง\ภาพอ่างขาง\รูปการปลูกฟื้นฟูป่าที่อ่างขาง\DSC063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6471" y="2126270"/>
            <a:ext cx="3024000" cy="2268000"/>
          </a:xfrm>
          <a:prstGeom prst="rect">
            <a:avLst/>
          </a:prstGeom>
          <a:noFill/>
        </p:spPr>
      </p:pic>
      <p:pic>
        <p:nvPicPr>
          <p:cNvPr id="13" name="Picture 2" descr="D:\Ajarn\Aj Bunvong\Research Project\โครงการหลวง\ภาพอ่างขาง\รูปการปลูกฟื้นฟูป่าที่อ่างขาง\DSC03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137" y="2115820"/>
            <a:ext cx="3024000" cy="2268000"/>
          </a:xfrm>
          <a:prstGeom prst="rect">
            <a:avLst/>
          </a:prstGeom>
          <a:noFill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00034" y="142852"/>
            <a:ext cx="8572528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25488" indent="-725488" algn="r">
              <a:spcBef>
                <a:spcPts val="600"/>
              </a:spcBef>
            </a:pPr>
            <a:r>
              <a:rPr lang="en-US" sz="6500" b="1" dirty="0">
                <a:solidFill>
                  <a:srgbClr val="006600"/>
                </a:solidFill>
                <a:latin typeface="Times New Roman" pitchFamily="18" charset="0"/>
              </a:rPr>
              <a:t>ROYAL PROJECT FOUNDATION</a:t>
            </a:r>
            <a:endParaRPr lang="th-TH" sz="6500" b="1" dirty="0">
              <a:solidFill>
                <a:srgbClr val="006600"/>
              </a:solidFill>
              <a:latin typeface="Times New Roman" pitchFamily="18" charset="0"/>
            </a:endParaRPr>
          </a:p>
        </p:txBody>
      </p:sp>
      <p:pic>
        <p:nvPicPr>
          <p:cNvPr id="1026" name="Picture 2" descr="C:\Documents and Settings\Administrator\My Documents\My Pictures\Logo_37409_123932448_fullsiz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356" y="1"/>
            <a:ext cx="1584000" cy="2012993"/>
          </a:xfrm>
          <a:prstGeom prst="rect">
            <a:avLst/>
          </a:prstGeom>
          <a:noFill/>
        </p:spPr>
      </p:pic>
      <p:grpSp>
        <p:nvGrpSpPr>
          <p:cNvPr id="3" name="Group 17"/>
          <p:cNvGrpSpPr/>
          <p:nvPr/>
        </p:nvGrpSpPr>
        <p:grpSpPr>
          <a:xfrm>
            <a:off x="88252" y="4214712"/>
            <a:ext cx="9000000" cy="2160106"/>
            <a:chOff x="214282" y="4500556"/>
            <a:chExt cx="8525262" cy="2174755"/>
          </a:xfrm>
        </p:grpSpPr>
        <p:pic>
          <p:nvPicPr>
            <p:cNvPr id="1027" name="Picture 3" descr="D:\Ajarn\Aj Bunvong\Research Project\ภูฏาน\New Folder (3)\แผนพับไผ่หวานอ่างขาง\DSC02409.JPG"/>
            <p:cNvPicPr>
              <a:picLocks noChangeAspect="1" noChangeArrowheads="1"/>
            </p:cNvPicPr>
            <p:nvPr/>
          </p:nvPicPr>
          <p:blipFill>
            <a:blip r:embed="rId5" cstate="print"/>
            <a:srcRect l="5172" r="5756"/>
            <a:stretch>
              <a:fillRect/>
            </a:stretch>
          </p:blipFill>
          <p:spPr bwMode="auto">
            <a:xfrm rot="5400000">
              <a:off x="6604299" y="4540066"/>
              <a:ext cx="2174648" cy="20958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0" name="Picture 6" descr="http://www.royalprojectthailand.com/product/product_images/1000005a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4282" y="4500570"/>
              <a:ext cx="2160000" cy="2160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6" name="Picture 22" descr="http://www.royalprojectthailand.com/product/product_images/2500013a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00562" y="4500556"/>
              <a:ext cx="2159999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4" name="Picture 30" descr="http://www.royalprojectthailand.com/product/product_images/4000015a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57422" y="4500570"/>
              <a:ext cx="2159999" cy="2160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74" name="Picture 2" descr="D:\Ajarn\Aj Bunvong\Research Project\โครงการหลวง\ภาพอ่างขาง\รูปการปลูกฟื้นฟูป่าที่อ่างขาง\ป่าไม้-ขจร\Picture7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252" y="2115820"/>
            <a:ext cx="3132000" cy="2106981"/>
          </a:xfrm>
          <a:prstGeom prst="rect">
            <a:avLst/>
          </a:prstGeom>
          <a:noFill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8BDD4-F29D-4C0F-BC51-3533731A7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/>
              <a:t>22 December 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56E81-C0A2-4388-90A4-06A43C8E1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Cr: Dr. </a:t>
            </a:r>
            <a:r>
              <a:rPr lang="en-US" dirty="0" err="1"/>
              <a:t>Bunvong</a:t>
            </a:r>
            <a:r>
              <a:rPr lang="en-US" dirty="0"/>
              <a:t> </a:t>
            </a:r>
            <a:r>
              <a:rPr lang="en-US" dirty="0" err="1"/>
              <a:t>Thaiutsa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6C44CE-24D7-412C-9BB7-B433AC38A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203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357159" y="1657350"/>
            <a:ext cx="851252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2800" dirty="0" err="1">
                <a:solidFill>
                  <a:schemeClr val="tx2"/>
                </a:solidFill>
                <a:latin typeface="Arial" panose="020B0604020202020204" pitchFamily="34" charset="0"/>
              </a:rPr>
              <a:t>To</a:t>
            </a:r>
            <a:r>
              <a:rPr lang="th-TH" sz="2800" dirty="0">
                <a:solidFill>
                  <a:schemeClr val="tx2"/>
                </a:solidFill>
                <a:latin typeface="Arial" panose="020B0604020202020204" pitchFamily="34" charset="0"/>
              </a:rPr>
              <a:t> eradicate opium poppy </a:t>
            </a:r>
            <a:r>
              <a:rPr lang="th-TH" sz="2800" dirty="0" err="1">
                <a:solidFill>
                  <a:schemeClr val="tx2"/>
                </a:solidFill>
                <a:latin typeface="Arial" panose="020B0604020202020204" pitchFamily="34" charset="0"/>
              </a:rPr>
              <a:t>cultivation</a:t>
            </a:r>
            <a:r>
              <a:rPr lang="th-TH" sz="2800" dirty="0">
                <a:solidFill>
                  <a:schemeClr val="tx2"/>
                </a:solidFill>
                <a:latin typeface="Arial" panose="020B0604020202020204" pitchFamily="34" charset="0"/>
              </a:rPr>
              <a:t>,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improve life quality of hill-tribe people</a:t>
            </a:r>
            <a:endParaRPr lang="th-TH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2800" dirty="0" err="1">
                <a:solidFill>
                  <a:schemeClr val="tx2"/>
                </a:solidFill>
                <a:latin typeface="Arial" panose="020B0604020202020204" pitchFamily="34" charset="0"/>
              </a:rPr>
              <a:t>To</a:t>
            </a:r>
            <a:r>
              <a:rPr lang="th-TH" sz="2800" dirty="0">
                <a:solidFill>
                  <a:schemeClr val="tx2"/>
                </a:solidFill>
                <a:latin typeface="Arial" panose="020B0604020202020204" pitchFamily="34" charset="0"/>
              </a:rPr>
              <a:t> conserve and </a:t>
            </a:r>
            <a:r>
              <a:rPr lang="th-TH" sz="2800" dirty="0" err="1">
                <a:solidFill>
                  <a:schemeClr val="tx2"/>
                </a:solidFill>
                <a:latin typeface="Arial" panose="020B0604020202020204" pitchFamily="34" charset="0"/>
              </a:rPr>
              <a:t>rehabilitate</a:t>
            </a:r>
            <a:r>
              <a:rPr lang="th-TH" sz="28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th-TH" sz="2800" dirty="0" err="1">
                <a:solidFill>
                  <a:schemeClr val="tx2"/>
                </a:solidFill>
                <a:latin typeface="Arial" panose="020B0604020202020204" pitchFamily="34" charset="0"/>
              </a:rPr>
              <a:t>the</a:t>
            </a:r>
            <a:r>
              <a:rPr lang="th-TH" sz="28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th-TH" sz="2800" dirty="0" err="1">
                <a:solidFill>
                  <a:schemeClr val="tx2"/>
                </a:solidFill>
                <a:latin typeface="Arial" panose="020B0604020202020204" pitchFamily="34" charset="0"/>
              </a:rPr>
              <a:t>watershed</a:t>
            </a:r>
            <a:r>
              <a:rPr lang="th-TH" sz="28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th-TH" sz="2800" dirty="0" err="1">
                <a:solidFill>
                  <a:schemeClr val="tx2"/>
                </a:solidFill>
                <a:latin typeface="Arial" panose="020B0604020202020204" pitchFamily="34" charset="0"/>
              </a:rPr>
              <a:t>forests</a:t>
            </a:r>
            <a:endParaRPr lang="th-TH" sz="28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57158" y="3785554"/>
            <a:ext cx="8080405" cy="2909886"/>
            <a:chOff x="576" y="2592"/>
            <a:chExt cx="4739" cy="1632"/>
          </a:xfrm>
        </p:grpSpPr>
        <p:pic>
          <p:nvPicPr>
            <p:cNvPr id="15371" name="Picture 11" descr="D:\Users\Bunvong\Taiwan\Photo\sample plot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04" y="2592"/>
              <a:ext cx="1811" cy="12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5372" name="Picture 12" descr="D:\Users\Bunvong\Taiwan\Photo\litter tra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" y="2592"/>
              <a:ext cx="1824" cy="12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5370" name="Picture 10" descr="D:\Users\Bunvong\Taiwan\Photo\ร่องน้ำเก็บตะกอน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64" y="2976"/>
              <a:ext cx="1824" cy="12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0" y="21758"/>
            <a:ext cx="914400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b="1" dirty="0">
                <a:solidFill>
                  <a:schemeClr val="tx2"/>
                </a:solidFill>
                <a:latin typeface="Times New Roman" pitchFamily="18" charset="0"/>
              </a:rPr>
              <a:t>Objectives of the RPF </a:t>
            </a:r>
            <a:endParaRPr lang="th-TH" sz="60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783ABFF-C0F4-4C7B-AB54-32A8EF0B3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764" y="6488870"/>
            <a:ext cx="4742312" cy="365126"/>
          </a:xfrm>
        </p:spPr>
        <p:txBody>
          <a:bodyPr/>
          <a:lstStyle/>
          <a:p>
            <a:pPr algn="l"/>
            <a:r>
              <a:rPr lang="en-US" dirty="0"/>
              <a:t>Cr: Dr. </a:t>
            </a:r>
            <a:r>
              <a:rPr lang="en-US" dirty="0" err="1"/>
              <a:t>Bunvong</a:t>
            </a:r>
            <a:r>
              <a:rPr lang="en-US" dirty="0"/>
              <a:t> </a:t>
            </a:r>
            <a:r>
              <a:rPr lang="en-US" dirty="0" err="1"/>
              <a:t>Thaiutsa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cademic Literature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F03431380.potx" id="{B573BD99-E105-4D2A-964B-B901A176567A}" vid="{B1D363B9-18DE-4874-9E2B-FD69B5C6548D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DDBB83-77C1-4099-A0AA-289882E745E2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customXml/itemProps3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Academic presentation, pinstripe and ribbon design (widescreen)</Template>
  <TotalTime>0</TotalTime>
  <Words>1518</Words>
  <Application>Microsoft Office PowerPoint</Application>
  <PresentationFormat>On-screen Show (4:3)</PresentationFormat>
  <Paragraphs>300</Paragraphs>
  <Slides>37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Berlin Sans FB Demi</vt:lpstr>
      <vt:lpstr>Calibri</vt:lpstr>
      <vt:lpstr>Euphemia</vt:lpstr>
      <vt:lpstr>Times New Roman</vt:lpstr>
      <vt:lpstr>Wingdings</vt:lpstr>
      <vt:lpstr>Academic Literature 16x9</vt:lpstr>
      <vt:lpstr>Socio-Economic and Marketing Sustainability  under Alternative Development:  Community Forest Conservation and Development</vt:lpstr>
      <vt:lpstr>PowerPoint Presentation</vt:lpstr>
      <vt:lpstr>PowerPoint Presentation</vt:lpstr>
      <vt:lpstr>Past: Highland natural resources</vt:lpstr>
      <vt:lpstr>Past: Situations of the highland</vt:lpstr>
      <vt:lpstr>PowerPoint Presentation</vt:lpstr>
      <vt:lpstr>Royal visits</vt:lpstr>
      <vt:lpstr>PowerPoint Presentation</vt:lpstr>
      <vt:lpstr>PowerPoint Presentation</vt:lpstr>
      <vt:lpstr>PowerPoint Presentation</vt:lpstr>
      <vt:lpstr>H.M. the King Bhumibol’s Initiatives </vt:lpstr>
      <vt:lpstr>Highland Reforestation Project</vt:lpstr>
      <vt:lpstr>Highland Reforestation Project Planting schemes</vt:lpstr>
      <vt:lpstr>Evaluation of Highland Reforestation Project</vt:lpstr>
      <vt:lpstr> Reforestation area</vt:lpstr>
      <vt:lpstr>Stand characteristics Scheme  Exotic monoculture</vt:lpstr>
      <vt:lpstr>Stand characteristics Scheme  Exotic mixed stand</vt:lpstr>
      <vt:lpstr>Stand characteristics Scheme  Village Forest Project</vt:lpstr>
      <vt:lpstr>Carbon sequestration</vt:lpstr>
      <vt:lpstr>Carbon sequestration</vt:lpstr>
      <vt:lpstr>Co-benefits of highland reforestation  Economic, social and environmental aspects</vt:lpstr>
      <vt:lpstr>Co-benefits of highland reforestation  Economic, social and environmental aspects</vt:lpstr>
      <vt:lpstr>Co-benefits of highland reforestation  Economic, social and environmental aspects</vt:lpstr>
      <vt:lpstr>Co-benefits of highland reforestation  Economic, social and environmental aspects</vt:lpstr>
      <vt:lpstr>Co-benefits of highland reforestation  Economic, social and environmental aspects</vt:lpstr>
      <vt:lpstr>Co-benefits of highland reforestation  Economic, social and environmental aspects</vt:lpstr>
      <vt:lpstr>Natural regeneration of different planting schemes (in 2017) </vt:lpstr>
      <vt:lpstr>Co-benefits of highland reforestation  Economic, social and environmental aspects</vt:lpstr>
      <vt:lpstr>LESS Letter of Approval</vt:lpstr>
      <vt:lpstr>PowerPoint Presentation</vt:lpstr>
      <vt:lpstr>Landscape highland restoration </vt:lpstr>
      <vt:lpstr>Maintaining ecological services  through landscape restoration</vt:lpstr>
      <vt:lpstr>Maintaining ecological services  through landscape restoration</vt:lpstr>
      <vt:lpstr>Maintaining ecological services  through landscape restoration</vt:lpstr>
      <vt:lpstr>Best practices  of landscape restoration for highlands </vt:lpstr>
      <vt:lpstr>Acknowledgement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With Picture Layout</dc:title>
  <dc:creator>Sapit Diloksumpun</dc:creator>
  <cp:lastModifiedBy>Sapit Diloksumpun</cp:lastModifiedBy>
  <cp:revision>154</cp:revision>
  <cp:lastPrinted>2017-10-27T03:52:54Z</cp:lastPrinted>
  <dcterms:created xsi:type="dcterms:W3CDTF">2017-09-18T20:50:14Z</dcterms:created>
  <dcterms:modified xsi:type="dcterms:W3CDTF">2019-12-21T20:15:01Z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